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
  </p:notesMasterIdLst>
  <p:handoutMasterIdLst>
    <p:handoutMasterId r:id="rId6"/>
  </p:handoutMasterIdLst>
  <p:sldIdLst>
    <p:sldId id="256" r:id="rId2"/>
    <p:sldId id="273" r:id="rId3"/>
    <p:sldId id="274" r:id="rId4"/>
  </p:sldIdLst>
  <p:sldSz cx="9144000" cy="6858000" type="screen4x3"/>
  <p:notesSz cx="6797675" cy="9926638"/>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001">
          <p15:clr>
            <a:srgbClr val="A4A3A4"/>
          </p15:clr>
        </p15:guide>
        <p15:guide id="2" orient="horz" pos="935">
          <p15:clr>
            <a:srgbClr val="A4A3A4"/>
          </p15:clr>
        </p15:guide>
        <p15:guide id="3" orient="horz" pos="164">
          <p15:clr>
            <a:srgbClr val="A4A3A4"/>
          </p15:clr>
        </p15:guide>
        <p15:guide id="4" orient="horz" pos="3884">
          <p15:clr>
            <a:srgbClr val="A4A3A4"/>
          </p15:clr>
        </p15:guide>
        <p15:guide id="5" orient="horz" pos="1207">
          <p15:clr>
            <a:srgbClr val="A4A3A4"/>
          </p15:clr>
        </p15:guide>
        <p15:guide id="6" pos="476">
          <p15:clr>
            <a:srgbClr val="A4A3A4"/>
          </p15:clr>
        </p15:guide>
        <p15:guide id="7" pos="5511">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D1DEEB"/>
    <a:srgbClr val="8CADCE"/>
    <a:srgbClr val="233977"/>
    <a:srgbClr val="B1BCDA"/>
    <a:srgbClr val="7C8FC2"/>
    <a:srgbClr val="6279B6"/>
    <a:srgbClr val="4860A9"/>
    <a:srgbClr val="2E4C9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368" autoAdjust="0"/>
    <p:restoredTop sz="98098" autoAdjust="0"/>
  </p:normalViewPr>
  <p:slideViewPr>
    <p:cSldViewPr>
      <p:cViewPr varScale="1">
        <p:scale>
          <a:sx n="110" d="100"/>
          <a:sy n="110" d="100"/>
        </p:scale>
        <p:origin x="1890" y="108"/>
      </p:cViewPr>
      <p:guideLst>
        <p:guide orient="horz" pos="2001"/>
        <p:guide orient="horz" pos="935"/>
        <p:guide orient="horz" pos="164"/>
        <p:guide orient="horz" pos="3884"/>
        <p:guide orient="horz" pos="1207"/>
        <p:guide pos="476"/>
        <p:guide pos="5511"/>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83" d="100"/>
          <a:sy n="83" d="100"/>
        </p:scale>
        <p:origin x="-1440" y="-90"/>
      </p:cViewPr>
      <p:guideLst>
        <p:guide orient="horz" pos="3127"/>
        <p:guide pos="2141"/>
      </p:guideLst>
    </p:cSldViewPr>
  </p:notes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hdr" sz="quarter"/>
          </p:nvPr>
        </p:nvSpPr>
        <p:spPr bwMode="auto">
          <a:xfrm>
            <a:off x="0" y="0"/>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smtClean="0"/>
            </a:lvl1pPr>
          </a:lstStyle>
          <a:p>
            <a:pPr>
              <a:defRPr/>
            </a:pPr>
            <a:endParaRPr lang="en-GB" altLang="en-US" dirty="0"/>
          </a:p>
        </p:txBody>
      </p:sp>
      <p:sp>
        <p:nvSpPr>
          <p:cNvPr id="39939" name="Rectangle 3"/>
          <p:cNvSpPr>
            <a:spLocks noGrp="1" noChangeArrowheads="1"/>
          </p:cNvSpPr>
          <p:nvPr>
            <p:ph type="dt" sz="quarter" idx="1"/>
          </p:nvPr>
        </p:nvSpPr>
        <p:spPr bwMode="auto">
          <a:xfrm>
            <a:off x="3850443" y="0"/>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smtClean="0"/>
            </a:lvl1pPr>
          </a:lstStyle>
          <a:p>
            <a:pPr>
              <a:defRPr/>
            </a:pPr>
            <a:endParaRPr lang="en-GB" altLang="en-US" dirty="0"/>
          </a:p>
        </p:txBody>
      </p:sp>
      <p:sp>
        <p:nvSpPr>
          <p:cNvPr id="39940" name="Rectangle 4"/>
          <p:cNvSpPr>
            <a:spLocks noGrp="1" noChangeArrowheads="1"/>
          </p:cNvSpPr>
          <p:nvPr>
            <p:ph type="ftr" sz="quarter" idx="2"/>
          </p:nvPr>
        </p:nvSpPr>
        <p:spPr bwMode="auto">
          <a:xfrm>
            <a:off x="0" y="9428583"/>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smtClean="0"/>
            </a:lvl1pPr>
          </a:lstStyle>
          <a:p>
            <a:pPr>
              <a:defRPr/>
            </a:pPr>
            <a:endParaRPr lang="en-GB" altLang="en-US" dirty="0"/>
          </a:p>
        </p:txBody>
      </p:sp>
      <p:sp>
        <p:nvSpPr>
          <p:cNvPr id="39941" name="Rectangle 5"/>
          <p:cNvSpPr>
            <a:spLocks noGrp="1" noChangeArrowheads="1"/>
          </p:cNvSpPr>
          <p:nvPr>
            <p:ph type="sldNum" sz="quarter" idx="3"/>
          </p:nvPr>
        </p:nvSpPr>
        <p:spPr bwMode="auto">
          <a:xfrm>
            <a:off x="3850443" y="9428583"/>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6D633CA7-AADB-423F-A758-AD93677071E1}" type="slidenum">
              <a:rPr lang="en-GB" altLang="en-US"/>
              <a:pPr>
                <a:defRPr/>
              </a:pPr>
              <a:t>‹#›</a:t>
            </a:fld>
            <a:endParaRPr lang="en-GB" altLang="en-US" dirty="0"/>
          </a:p>
        </p:txBody>
      </p:sp>
    </p:spTree>
    <p:extLst>
      <p:ext uri="{BB962C8B-B14F-4D97-AF65-F5344CB8AC3E}">
        <p14:creationId xmlns:p14="http://schemas.microsoft.com/office/powerpoint/2010/main" val="34287201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3010" name="Rectangle 2"/>
          <p:cNvSpPr>
            <a:spLocks noGrp="1" noChangeArrowheads="1"/>
          </p:cNvSpPr>
          <p:nvPr>
            <p:ph type="hdr" sz="quarter"/>
          </p:nvPr>
        </p:nvSpPr>
        <p:spPr bwMode="auto">
          <a:xfrm>
            <a:off x="0" y="0"/>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smtClean="0"/>
            </a:lvl1pPr>
          </a:lstStyle>
          <a:p>
            <a:pPr>
              <a:defRPr/>
            </a:pPr>
            <a:endParaRPr lang="en-GB" altLang="en-US" dirty="0"/>
          </a:p>
        </p:txBody>
      </p:sp>
      <p:sp>
        <p:nvSpPr>
          <p:cNvPr id="43011" name="Rectangle 3"/>
          <p:cNvSpPr>
            <a:spLocks noGrp="1" noChangeArrowheads="1"/>
          </p:cNvSpPr>
          <p:nvPr>
            <p:ph type="dt" idx="1"/>
          </p:nvPr>
        </p:nvSpPr>
        <p:spPr bwMode="auto">
          <a:xfrm>
            <a:off x="3850443" y="0"/>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smtClean="0"/>
            </a:lvl1pPr>
          </a:lstStyle>
          <a:p>
            <a:pPr>
              <a:defRPr/>
            </a:pPr>
            <a:endParaRPr lang="en-GB" altLang="en-US" dirty="0"/>
          </a:p>
        </p:txBody>
      </p:sp>
      <p:sp>
        <p:nvSpPr>
          <p:cNvPr id="3076"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3013" name="Rectangle 5"/>
          <p:cNvSpPr>
            <a:spLocks noGrp="1" noChangeArrowheads="1"/>
          </p:cNvSpPr>
          <p:nvPr>
            <p:ph type="body" sz="quarter" idx="3"/>
          </p:nvPr>
        </p:nvSpPr>
        <p:spPr bwMode="auto">
          <a:xfrm>
            <a:off x="679768" y="4715153"/>
            <a:ext cx="5438140" cy="4466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43014" name="Rectangle 6"/>
          <p:cNvSpPr>
            <a:spLocks noGrp="1" noChangeArrowheads="1"/>
          </p:cNvSpPr>
          <p:nvPr>
            <p:ph type="ftr" sz="quarter" idx="4"/>
          </p:nvPr>
        </p:nvSpPr>
        <p:spPr bwMode="auto">
          <a:xfrm>
            <a:off x="0" y="9428583"/>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smtClean="0"/>
            </a:lvl1pPr>
          </a:lstStyle>
          <a:p>
            <a:pPr>
              <a:defRPr/>
            </a:pPr>
            <a:endParaRPr lang="en-GB" altLang="en-US" dirty="0"/>
          </a:p>
        </p:txBody>
      </p:sp>
      <p:sp>
        <p:nvSpPr>
          <p:cNvPr id="43015" name="Rectangle 7"/>
          <p:cNvSpPr>
            <a:spLocks noGrp="1" noChangeArrowheads="1"/>
          </p:cNvSpPr>
          <p:nvPr>
            <p:ph type="sldNum" sz="quarter" idx="5"/>
          </p:nvPr>
        </p:nvSpPr>
        <p:spPr bwMode="auto">
          <a:xfrm>
            <a:off x="3850443" y="9428583"/>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18CC099B-7E53-4A9A-A2FC-AB023D3FB588}" type="slidenum">
              <a:rPr lang="en-GB" altLang="en-US"/>
              <a:pPr>
                <a:defRPr/>
              </a:pPr>
              <a:t>‹#›</a:t>
            </a:fld>
            <a:endParaRPr lang="en-GB" altLang="en-US" dirty="0"/>
          </a:p>
        </p:txBody>
      </p:sp>
    </p:spTree>
    <p:extLst>
      <p:ext uri="{BB962C8B-B14F-4D97-AF65-F5344CB8AC3E}">
        <p14:creationId xmlns:p14="http://schemas.microsoft.com/office/powerpoint/2010/main" val="128177780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95D8959-1DC2-42A5-AFA9-01EDD67A119F}" type="slidenum">
              <a:rPr lang="en-GB" altLang="en-US"/>
              <a:pPr/>
              <a:t>2</a:t>
            </a:fld>
            <a:endParaRPr lang="en-GB" altLang="en-US" dirty="0"/>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20498749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95D8959-1DC2-42A5-AFA9-01EDD67A119F}" type="slidenum">
              <a:rPr lang="en-GB" altLang="en-US"/>
              <a:pPr/>
              <a:t>3</a:t>
            </a:fld>
            <a:endParaRPr lang="en-GB" altLang="en-US" dirty="0"/>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20498749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hlink"/>
        </a:solidFill>
        <a:effectLst/>
      </p:bgPr>
    </p:bg>
    <p:spTree>
      <p:nvGrpSpPr>
        <p:cNvPr id="1" name=""/>
        <p:cNvGrpSpPr/>
        <p:nvPr/>
      </p:nvGrpSpPr>
      <p:grpSpPr>
        <a:xfrm>
          <a:off x="0" y="0"/>
          <a:ext cx="0" cy="0"/>
          <a:chOff x="0" y="0"/>
          <a:chExt cx="0" cy="0"/>
        </a:xfrm>
      </p:grpSpPr>
      <p:sp>
        <p:nvSpPr>
          <p:cNvPr id="4" name="Rectangle 3"/>
          <p:cNvSpPr>
            <a:spLocks noChangeArrowheads="1"/>
          </p:cNvSpPr>
          <p:nvPr/>
        </p:nvSpPr>
        <p:spPr bwMode="auto">
          <a:xfrm>
            <a:off x="0" y="0"/>
            <a:ext cx="9144000" cy="3662363"/>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dirty="0"/>
          </a:p>
        </p:txBody>
      </p:sp>
      <p:sp>
        <p:nvSpPr>
          <p:cNvPr id="5" name="Rectangle 4"/>
          <p:cNvSpPr>
            <a:spLocks noChangeArrowheads="1"/>
          </p:cNvSpPr>
          <p:nvPr/>
        </p:nvSpPr>
        <p:spPr bwMode="auto">
          <a:xfrm>
            <a:off x="0" y="6605588"/>
            <a:ext cx="9139238" cy="277812"/>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dirty="0"/>
          </a:p>
        </p:txBody>
      </p:sp>
      <p:sp>
        <p:nvSpPr>
          <p:cNvPr id="6" name="Rectangle 5"/>
          <p:cNvSpPr>
            <a:spLocks noChangeArrowheads="1"/>
          </p:cNvSpPr>
          <p:nvPr/>
        </p:nvSpPr>
        <p:spPr bwMode="auto">
          <a:xfrm>
            <a:off x="0" y="3617913"/>
            <a:ext cx="9147175" cy="215900"/>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dirty="0"/>
          </a:p>
        </p:txBody>
      </p:sp>
      <p:sp>
        <p:nvSpPr>
          <p:cNvPr id="4103" name="Rectangle 7"/>
          <p:cNvSpPr>
            <a:spLocks noGrp="1" noChangeArrowheads="1"/>
          </p:cNvSpPr>
          <p:nvPr>
            <p:ph type="subTitle" idx="1"/>
          </p:nvPr>
        </p:nvSpPr>
        <p:spPr>
          <a:xfrm>
            <a:off x="2808288" y="4149725"/>
            <a:ext cx="3455987" cy="1152525"/>
          </a:xfrm>
        </p:spPr>
        <p:txBody>
          <a:bodyPr/>
          <a:lstStyle>
            <a:lvl1pPr marL="0" indent="0">
              <a:buFontTx/>
              <a:buNone/>
              <a:defRPr sz="2800"/>
            </a:lvl1pPr>
          </a:lstStyle>
          <a:p>
            <a:pPr lvl="0"/>
            <a:r>
              <a:rPr lang="en-GB" altLang="en-US" noProof="0"/>
              <a:t>Click to edit Master subtitle style</a:t>
            </a:r>
          </a:p>
        </p:txBody>
      </p:sp>
      <p:sp>
        <p:nvSpPr>
          <p:cNvPr id="4102" name="Rectangle 6"/>
          <p:cNvSpPr>
            <a:spLocks noGrp="1" noChangeArrowheads="1"/>
          </p:cNvSpPr>
          <p:nvPr>
            <p:ph type="ctrTitle"/>
          </p:nvPr>
        </p:nvSpPr>
        <p:spPr>
          <a:xfrm>
            <a:off x="2808288" y="620713"/>
            <a:ext cx="3384550" cy="2484437"/>
          </a:xfrm>
        </p:spPr>
        <p:txBody>
          <a:bodyPr/>
          <a:lstStyle>
            <a:lvl1pPr>
              <a:defRPr/>
            </a:lvl1pPr>
          </a:lstStyle>
          <a:p>
            <a:pPr lvl="0"/>
            <a:r>
              <a:rPr lang="en-GB" altLang="en-US" noProof="0"/>
              <a:t>Click to edit Master title style</a:t>
            </a:r>
          </a:p>
        </p:txBody>
      </p:sp>
      <p:sp>
        <p:nvSpPr>
          <p:cNvPr id="7" name="Rectangle 11"/>
          <p:cNvSpPr>
            <a:spLocks noGrp="1" noChangeArrowheads="1"/>
          </p:cNvSpPr>
          <p:nvPr>
            <p:ph type="dt" sz="half" idx="10"/>
          </p:nvPr>
        </p:nvSpPr>
        <p:spPr bwMode="auto">
          <a:xfrm>
            <a:off x="457200" y="6605588"/>
            <a:ext cx="2133600" cy="2794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smtClean="0"/>
            </a:lvl1pPr>
          </a:lstStyle>
          <a:p>
            <a:pPr>
              <a:defRPr/>
            </a:pPr>
            <a:endParaRPr lang="en-GB" altLang="en-US" dirty="0"/>
          </a:p>
        </p:txBody>
      </p:sp>
      <p:sp>
        <p:nvSpPr>
          <p:cNvPr id="8" name="Rectangle 12"/>
          <p:cNvSpPr>
            <a:spLocks noGrp="1" noChangeArrowheads="1"/>
          </p:cNvSpPr>
          <p:nvPr>
            <p:ph type="ftr" sz="quarter" idx="11"/>
          </p:nvPr>
        </p:nvSpPr>
        <p:spPr bwMode="auto">
          <a:xfrm>
            <a:off x="3124200" y="6605588"/>
            <a:ext cx="2895600" cy="2794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smtClean="0"/>
            </a:lvl1pPr>
          </a:lstStyle>
          <a:p>
            <a:pPr>
              <a:defRPr/>
            </a:pPr>
            <a:endParaRPr lang="en-GB" altLang="en-US" dirty="0"/>
          </a:p>
        </p:txBody>
      </p:sp>
      <p:sp>
        <p:nvSpPr>
          <p:cNvPr id="9" name="Rectangle 13"/>
          <p:cNvSpPr>
            <a:spLocks noGrp="1" noChangeArrowheads="1"/>
          </p:cNvSpPr>
          <p:nvPr>
            <p:ph type="sldNum" sz="quarter" idx="12"/>
          </p:nvPr>
        </p:nvSpPr>
        <p:spPr bwMode="auto">
          <a:xfrm>
            <a:off x="6553200" y="6605588"/>
            <a:ext cx="2133600" cy="2794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smtClean="0"/>
            </a:lvl1pPr>
          </a:lstStyle>
          <a:p>
            <a:pPr>
              <a:defRPr/>
            </a:pPr>
            <a:fld id="{77512E20-E83B-4BC0-A807-CE61ABCCB766}" type="slidenum">
              <a:rPr lang="en-GB" altLang="en-US"/>
              <a:pPr>
                <a:defRPr/>
              </a:pPr>
              <a:t>‹#›</a:t>
            </a:fld>
            <a:endParaRPr lang="en-GB" altLang="en-US" dirty="0"/>
          </a:p>
        </p:txBody>
      </p:sp>
    </p:spTree>
    <p:extLst>
      <p:ext uri="{BB962C8B-B14F-4D97-AF65-F5344CB8AC3E}">
        <p14:creationId xmlns:p14="http://schemas.microsoft.com/office/powerpoint/2010/main" val="65919466"/>
      </p:ext>
    </p:extLst>
  </p:cSld>
  <p:clrMapOvr>
    <a:masterClrMapping/>
  </p:clrMapOvr>
  <p:transition>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118894339"/>
      </p:ext>
    </p:extLst>
  </p:cSld>
  <p:clrMapOvr>
    <a:masterClrMapping/>
  </p:clrMapOvr>
  <p:transition>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Tree>
    <p:extLst>
      <p:ext uri="{BB962C8B-B14F-4D97-AF65-F5344CB8AC3E}">
        <p14:creationId xmlns:p14="http://schemas.microsoft.com/office/powerpoint/2010/main" val="654781984"/>
      </p:ext>
    </p:extLst>
  </p:cSld>
  <p:clrMapOvr>
    <a:masterClrMapping/>
  </p:clrMapOvr>
  <p:transition>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484313"/>
            <a:ext cx="4068763" cy="46085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78363" y="1484313"/>
            <a:ext cx="4070350" cy="46085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115543552"/>
      </p:ext>
    </p:extLst>
  </p:cSld>
  <p:clrMapOvr>
    <a:masterClrMapping/>
  </p:clrMapOvr>
  <p:transition>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605832472"/>
      </p:ext>
    </p:extLst>
  </p:cSld>
  <p:clrMapOvr>
    <a:masterClrMapping/>
  </p:clrMapOvr>
  <p:transition>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730542627"/>
      </p:ext>
    </p:extLst>
  </p:cSld>
  <p:clrMapOvr>
    <a:masterClrMapping/>
  </p:clrMapOvr>
  <p:transition>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94193622"/>
      </p:ext>
    </p:extLst>
  </p:cSld>
  <p:clrMapOvr>
    <a:masterClrMapping/>
  </p:clrMapOvr>
  <p:transition>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193281745"/>
      </p:ext>
    </p:extLst>
  </p:cSld>
  <p:clrMapOvr>
    <a:masterClrMapping/>
  </p:clrMapOvr>
  <p:transition>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69562652"/>
      </p:ext>
    </p:extLst>
  </p:cSld>
  <p:clrMapOvr>
    <a:masterClrMapping/>
  </p:clrMapOvr>
  <p:transition>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920848045"/>
      </p:ext>
    </p:extLst>
  </p:cSld>
  <p:clrMapOvr>
    <a:masterClrMapping/>
  </p:clrMapOvr>
  <p:transition>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77025" y="260350"/>
            <a:ext cx="2071688" cy="583247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60350"/>
            <a:ext cx="6067425" cy="58324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06674773"/>
      </p:ext>
    </p:extLst>
  </p:cSld>
  <p:clrMapOvr>
    <a:masterClrMapping/>
  </p:clrMapOvr>
  <p:transition>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8"/>
          <p:cNvSpPr>
            <a:spLocks noChangeArrowheads="1"/>
          </p:cNvSpPr>
          <p:nvPr/>
        </p:nvSpPr>
        <p:spPr bwMode="auto">
          <a:xfrm>
            <a:off x="-3175" y="0"/>
            <a:ext cx="9144000" cy="1196975"/>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dirty="0"/>
          </a:p>
        </p:txBody>
      </p:sp>
      <p:sp>
        <p:nvSpPr>
          <p:cNvPr id="1027" name="Rectangle 9"/>
          <p:cNvSpPr>
            <a:spLocks noChangeArrowheads="1"/>
          </p:cNvSpPr>
          <p:nvPr/>
        </p:nvSpPr>
        <p:spPr bwMode="auto">
          <a:xfrm>
            <a:off x="0" y="6735763"/>
            <a:ext cx="9144000" cy="149225"/>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dirty="0"/>
          </a:p>
        </p:txBody>
      </p:sp>
      <p:sp>
        <p:nvSpPr>
          <p:cNvPr id="1028" name="Rectangle 10"/>
          <p:cNvSpPr>
            <a:spLocks noChangeArrowheads="1"/>
          </p:cNvSpPr>
          <p:nvPr/>
        </p:nvSpPr>
        <p:spPr bwMode="auto">
          <a:xfrm>
            <a:off x="-3175" y="1089025"/>
            <a:ext cx="9147175" cy="215900"/>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dirty="0"/>
          </a:p>
        </p:txBody>
      </p:sp>
      <p:sp>
        <p:nvSpPr>
          <p:cNvPr id="1029" name="Rectangle 2"/>
          <p:cNvSpPr>
            <a:spLocks noGrp="1" noChangeArrowheads="1"/>
          </p:cNvSpPr>
          <p:nvPr>
            <p:ph type="title"/>
          </p:nvPr>
        </p:nvSpPr>
        <p:spPr bwMode="auto">
          <a:xfrm>
            <a:off x="457200" y="260350"/>
            <a:ext cx="8291513" cy="72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30" name="Rectangle 3"/>
          <p:cNvSpPr>
            <a:spLocks noGrp="1" noChangeArrowheads="1"/>
          </p:cNvSpPr>
          <p:nvPr>
            <p:ph type="body" idx="1"/>
          </p:nvPr>
        </p:nvSpPr>
        <p:spPr bwMode="auto">
          <a:xfrm>
            <a:off x="457200" y="1484313"/>
            <a:ext cx="8291513" cy="460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31" name="Rectangle 11"/>
          <p:cNvSpPr>
            <a:spLocks noChangeArrowheads="1"/>
          </p:cNvSpPr>
          <p:nvPr/>
        </p:nvSpPr>
        <p:spPr bwMode="auto">
          <a:xfrm>
            <a:off x="0" y="6705600"/>
            <a:ext cx="9144000" cy="69850"/>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dirty="0"/>
          </a:p>
        </p:txBody>
      </p:sp>
    </p:spTree>
  </p:cSld>
  <p:clrMap bg1="lt1" tx1="dk1" bg2="lt2" tx2="dk2" accent1="accent1" accent2="accent2" accent3="accent3" accent4="accent4" accent5="accent5" accent6="accent6" hlink="hlink" folHlink="folHlink"/>
  <p:sldLayoutIdLst>
    <p:sldLayoutId id="2147483671"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transition>
    <p:wipe dir="r"/>
  </p:transition>
  <p:txStyles>
    <p:title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l"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l"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l"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l"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l"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l"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l"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accent2"/>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accent2"/>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accent2"/>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accent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DAF803C3-ED61-4F60-8265-CA42E1556010}"/>
              </a:ext>
            </a:extLst>
          </p:cNvPr>
          <p:cNvSpPr>
            <a:spLocks noGrp="1"/>
          </p:cNvSpPr>
          <p:nvPr>
            <p:ph type="subTitle" idx="1"/>
          </p:nvPr>
        </p:nvSpPr>
        <p:spPr>
          <a:xfrm>
            <a:off x="1115616" y="344727"/>
            <a:ext cx="6984776" cy="1435972"/>
          </a:xfrm>
        </p:spPr>
        <p:txBody>
          <a:bodyPr>
            <a:normAutofit fontScale="92500"/>
          </a:bodyPr>
          <a:lstStyle/>
          <a:p>
            <a:pPr algn="ctr"/>
            <a:r>
              <a:rPr lang="en-GB" sz="3600" b="1" i="1" dirty="0">
                <a:solidFill>
                  <a:schemeClr val="accent6">
                    <a:lumMod val="50000"/>
                  </a:schemeClr>
                </a:solidFill>
                <a:effectLst>
                  <a:outerShdw blurRad="38100" dist="38100" dir="2700000" algn="tl">
                    <a:srgbClr val="000000">
                      <a:alpha val="43137"/>
                    </a:srgbClr>
                  </a:outerShdw>
                </a:effectLst>
              </a:rPr>
              <a:t>Roebuck Academy, </a:t>
            </a:r>
          </a:p>
          <a:p>
            <a:pPr algn="ctr"/>
            <a:r>
              <a:rPr lang="en-GB" sz="3600" b="1" i="1" dirty="0">
                <a:solidFill>
                  <a:schemeClr val="accent6">
                    <a:lumMod val="50000"/>
                  </a:schemeClr>
                </a:solidFill>
                <a:effectLst>
                  <a:outerShdw blurRad="38100" dist="38100" dir="2700000" algn="tl">
                    <a:srgbClr val="000000">
                      <a:alpha val="43137"/>
                    </a:srgbClr>
                  </a:outerShdw>
                </a:effectLst>
              </a:rPr>
              <a:t>Always Moving Forward Together</a:t>
            </a:r>
          </a:p>
        </p:txBody>
      </p:sp>
      <p:pic>
        <p:nvPicPr>
          <p:cNvPr id="1026" name="Picture 2" descr="https://www.roebuck.herts.sch.uk/_site/images/design/logo.png">
            <a:extLst>
              <a:ext uri="{FF2B5EF4-FFF2-40B4-BE49-F238E27FC236}">
                <a16:creationId xmlns:a16="http://schemas.microsoft.com/office/drawing/2014/main" id="{59B83796-4FAF-4EB9-804E-5228B9D9115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864" y="3248980"/>
            <a:ext cx="1833324" cy="183332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01931CD4-1522-4003-92E2-55917C4433AB}"/>
              </a:ext>
            </a:extLst>
          </p:cNvPr>
          <p:cNvPicPr/>
          <p:nvPr/>
        </p:nvPicPr>
        <p:blipFill rotWithShape="1">
          <a:blip r:embed="rId3"/>
          <a:srcRect t="18454" r="7349" b="36689"/>
          <a:stretch/>
        </p:blipFill>
        <p:spPr bwMode="auto">
          <a:xfrm>
            <a:off x="7215188" y="2057401"/>
            <a:ext cx="1914525" cy="914877"/>
          </a:xfrm>
          <a:prstGeom prst="rect">
            <a:avLst/>
          </a:prstGeom>
          <a:ln>
            <a:noFill/>
          </a:ln>
          <a:extLst>
            <a:ext uri="{53640926-AAD7-44D8-BBD7-CCE9431645EC}">
              <a14:shadowObscured xmlns:a14="http://schemas.microsoft.com/office/drawing/2010/main"/>
            </a:ext>
          </a:extLst>
        </p:spPr>
      </p:pic>
      <p:pic>
        <p:nvPicPr>
          <p:cNvPr id="6" name="Picture 5">
            <a:extLst>
              <a:ext uri="{FF2B5EF4-FFF2-40B4-BE49-F238E27FC236}">
                <a16:creationId xmlns:a16="http://schemas.microsoft.com/office/drawing/2014/main" id="{1D31C6ED-79CB-41A4-9E07-906816534D99}"/>
              </a:ext>
            </a:extLst>
          </p:cNvPr>
          <p:cNvPicPr/>
          <p:nvPr/>
        </p:nvPicPr>
        <p:blipFill rotWithShape="1">
          <a:blip r:embed="rId4"/>
          <a:srcRect t="19287" r="7804" b="36742"/>
          <a:stretch/>
        </p:blipFill>
        <p:spPr bwMode="auto">
          <a:xfrm>
            <a:off x="5396806" y="2057401"/>
            <a:ext cx="1914525" cy="914877"/>
          </a:xfrm>
          <a:prstGeom prst="rect">
            <a:avLst/>
          </a:prstGeom>
          <a:ln>
            <a:noFill/>
          </a:ln>
          <a:extLst>
            <a:ext uri="{53640926-AAD7-44D8-BBD7-CCE9431645EC}">
              <a14:shadowObscured xmlns:a14="http://schemas.microsoft.com/office/drawing/2010/main"/>
            </a:ext>
          </a:extLst>
        </p:spPr>
      </p:pic>
      <p:pic>
        <p:nvPicPr>
          <p:cNvPr id="7" name="Picture 6">
            <a:extLst>
              <a:ext uri="{FF2B5EF4-FFF2-40B4-BE49-F238E27FC236}">
                <a16:creationId xmlns:a16="http://schemas.microsoft.com/office/drawing/2014/main" id="{C23DB284-8470-46AE-B7F7-BE72536C1F60}"/>
              </a:ext>
            </a:extLst>
          </p:cNvPr>
          <p:cNvPicPr/>
          <p:nvPr/>
        </p:nvPicPr>
        <p:blipFill rotWithShape="1">
          <a:blip r:embed="rId5"/>
          <a:srcRect l="3620" t="19048" r="8559" b="36382"/>
          <a:stretch/>
        </p:blipFill>
        <p:spPr bwMode="auto">
          <a:xfrm>
            <a:off x="1822253" y="2057401"/>
            <a:ext cx="1914525" cy="914877"/>
          </a:xfrm>
          <a:prstGeom prst="rect">
            <a:avLst/>
          </a:prstGeom>
          <a:ln>
            <a:noFill/>
          </a:ln>
          <a:extLst>
            <a:ext uri="{53640926-AAD7-44D8-BBD7-CCE9431645EC}">
              <a14:shadowObscured xmlns:a14="http://schemas.microsoft.com/office/drawing/2010/main"/>
            </a:ext>
          </a:extLst>
        </p:spPr>
      </p:pic>
      <p:pic>
        <p:nvPicPr>
          <p:cNvPr id="8" name="Picture 7">
            <a:extLst>
              <a:ext uri="{FF2B5EF4-FFF2-40B4-BE49-F238E27FC236}">
                <a16:creationId xmlns:a16="http://schemas.microsoft.com/office/drawing/2014/main" id="{B93676E1-B6C7-4F03-AAC5-E7B01C4E3C50}"/>
              </a:ext>
            </a:extLst>
          </p:cNvPr>
          <p:cNvPicPr/>
          <p:nvPr/>
        </p:nvPicPr>
        <p:blipFill rotWithShape="1">
          <a:blip r:embed="rId6"/>
          <a:srcRect t="18097" r="11412" b="37340"/>
          <a:stretch/>
        </p:blipFill>
        <p:spPr bwMode="auto">
          <a:xfrm>
            <a:off x="0" y="2057401"/>
            <a:ext cx="1914525" cy="914877"/>
          </a:xfrm>
          <a:prstGeom prst="rect">
            <a:avLst/>
          </a:prstGeom>
          <a:ln>
            <a:noFill/>
          </a:ln>
          <a:extLst>
            <a:ext uri="{53640926-AAD7-44D8-BBD7-CCE9431645EC}">
              <a14:shadowObscured xmlns:a14="http://schemas.microsoft.com/office/drawing/2010/main"/>
            </a:ext>
          </a:extLst>
        </p:spPr>
      </p:pic>
      <p:pic>
        <p:nvPicPr>
          <p:cNvPr id="9" name="Picture 8">
            <a:extLst>
              <a:ext uri="{FF2B5EF4-FFF2-40B4-BE49-F238E27FC236}">
                <a16:creationId xmlns:a16="http://schemas.microsoft.com/office/drawing/2014/main" id="{471C6736-F44E-4063-8B2F-D65FBB777383}"/>
              </a:ext>
            </a:extLst>
          </p:cNvPr>
          <p:cNvPicPr/>
          <p:nvPr/>
        </p:nvPicPr>
        <p:blipFill rotWithShape="1">
          <a:blip r:embed="rId7"/>
          <a:srcRect l="10861" t="18573" r="9498" b="37061"/>
          <a:stretch/>
        </p:blipFill>
        <p:spPr bwMode="auto">
          <a:xfrm>
            <a:off x="3564137" y="2057401"/>
            <a:ext cx="1914525" cy="914877"/>
          </a:xfrm>
          <a:prstGeom prst="rect">
            <a:avLst/>
          </a:prstGeom>
          <a:ln>
            <a:noFill/>
          </a:ln>
          <a:extLst>
            <a:ext uri="{53640926-AAD7-44D8-BBD7-CCE9431645EC}">
              <a14:shadowObscured xmlns:a14="http://schemas.microsoft.com/office/drawing/2010/main"/>
            </a:ext>
          </a:extLst>
        </p:spPr>
      </p:pic>
      <p:sp>
        <p:nvSpPr>
          <p:cNvPr id="2" name="TextBox 1">
            <a:extLst>
              <a:ext uri="{FF2B5EF4-FFF2-40B4-BE49-F238E27FC236}">
                <a16:creationId xmlns:a16="http://schemas.microsoft.com/office/drawing/2014/main" id="{30D35483-436F-48DE-A173-C83DE45820D3}"/>
              </a:ext>
            </a:extLst>
          </p:cNvPr>
          <p:cNvSpPr txBox="1"/>
          <p:nvPr/>
        </p:nvSpPr>
        <p:spPr>
          <a:xfrm>
            <a:off x="2148464" y="3573016"/>
            <a:ext cx="6660396" cy="2893100"/>
          </a:xfrm>
          <a:prstGeom prst="rect">
            <a:avLst/>
          </a:prstGeom>
          <a:noFill/>
        </p:spPr>
        <p:txBody>
          <a:bodyPr wrap="square" rtlCol="0">
            <a:spAutoFit/>
          </a:bodyPr>
          <a:lstStyle/>
          <a:p>
            <a:r>
              <a:rPr lang="en-GB" sz="1400" dirty="0">
                <a:solidFill>
                  <a:srgbClr val="000000"/>
                </a:solidFill>
              </a:rPr>
              <a:t>At Roebuck Academy we continually strive to develop a passion for learning at the school, which is driven by high-quality teaching and learning, a broad, balanced, and exciting curriculum and a genuine pursuit of excellence for all. This has not changed even in these difficult times. We feel that we know and understand our children extremely well and aim to continue to support them and our Roebuck families in the best ways we can. </a:t>
            </a:r>
          </a:p>
          <a:p>
            <a:endParaRPr lang="en-GB" sz="1400" dirty="0">
              <a:solidFill>
                <a:srgbClr val="000000"/>
              </a:solidFill>
            </a:endParaRPr>
          </a:p>
          <a:p>
            <a:r>
              <a:rPr lang="en-GB" sz="1400" dirty="0">
                <a:solidFill>
                  <a:srgbClr val="000000"/>
                </a:solidFill>
              </a:rPr>
              <a:t>In order for us to adapt to the current situations we are providing the best home learning offer we can which includes: key worker provision and continued support for all of our families. We are continually developing and finding ways to meet the needs of our pupils and are doing our best to act on any feedback given. We value the thoughts, opinions and comments of parents and carers and would like to keep you updated with how we have acted on feedback we receive. </a:t>
            </a:r>
          </a:p>
        </p:txBody>
      </p:sp>
    </p:spTree>
    <p:extLst>
      <p:ext uri="{BB962C8B-B14F-4D97-AF65-F5344CB8AC3E}">
        <p14:creationId xmlns:p14="http://schemas.microsoft.com/office/powerpoint/2010/main" val="4004127677"/>
      </p:ext>
    </p:extLst>
  </p:cSld>
  <p:clrMapOvr>
    <a:masterClrMapping/>
  </p:clrMapOvr>
  <p:transition>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algn="ctr" eaLnBrk="1" hangingPunct="1"/>
            <a:r>
              <a:rPr lang="en-GB" altLang="en-US" dirty="0"/>
              <a:t>You said - We did...</a:t>
            </a:r>
          </a:p>
        </p:txBody>
      </p:sp>
      <p:sp>
        <p:nvSpPr>
          <p:cNvPr id="11267" name="AutoShape 8"/>
          <p:cNvSpPr>
            <a:spLocks noChangeArrowheads="1"/>
          </p:cNvSpPr>
          <p:nvPr/>
        </p:nvSpPr>
        <p:spPr bwMode="auto">
          <a:xfrm>
            <a:off x="757238" y="3087688"/>
            <a:ext cx="1376362" cy="3221632"/>
          </a:xfrm>
          <a:prstGeom prst="roundRect">
            <a:avLst>
              <a:gd name="adj" fmla="val 7269"/>
            </a:avLst>
          </a:prstGeom>
          <a:solidFill>
            <a:schemeClr val="accent2"/>
          </a:solidFill>
          <a:ln w="12700" algn="ctr">
            <a:solidFill>
              <a:schemeClr val="bg1"/>
            </a:solidFill>
            <a:round/>
            <a:headEnd/>
            <a:tailEnd/>
          </a:ln>
          <a:effectLst>
            <a:outerShdw dist="45791" dir="3378596" algn="ctr" rotWithShape="0">
              <a:srgbClr val="808080">
                <a:alpha val="50000"/>
              </a:srgbClr>
            </a:outerShdw>
          </a:effectLst>
        </p:spPr>
        <p:txBody>
          <a:bodyPr/>
          <a:lstStyle>
            <a:lvl1pPr marL="180975" indent="-180975">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1200" dirty="0">
                <a:solidFill>
                  <a:schemeClr val="bg1"/>
                </a:solidFill>
              </a:rPr>
              <a:t>We opened Buccaneers for before and after school provision for those that need it and have maintained bubbles through careful organisation and planning. </a:t>
            </a:r>
          </a:p>
        </p:txBody>
      </p:sp>
      <p:sp>
        <p:nvSpPr>
          <p:cNvPr id="11268" name="AutoShape 14"/>
          <p:cNvSpPr>
            <a:spLocks noChangeArrowheads="1"/>
          </p:cNvSpPr>
          <p:nvPr/>
        </p:nvSpPr>
        <p:spPr bwMode="auto">
          <a:xfrm>
            <a:off x="2266950" y="3087688"/>
            <a:ext cx="1376363" cy="3221632"/>
          </a:xfrm>
          <a:prstGeom prst="roundRect">
            <a:avLst>
              <a:gd name="adj" fmla="val 6574"/>
            </a:avLst>
          </a:prstGeom>
          <a:solidFill>
            <a:srgbClr val="009193"/>
          </a:solidFill>
          <a:ln w="12700" algn="ctr">
            <a:solidFill>
              <a:schemeClr val="bg1"/>
            </a:solidFill>
            <a:round/>
            <a:headEnd/>
            <a:tailEnd/>
          </a:ln>
          <a:effectLst>
            <a:outerShdw dist="45791" dir="3378596" algn="ctr" rotWithShape="0">
              <a:srgbClr val="808080">
                <a:alpha val="50000"/>
              </a:srgbClr>
            </a:outerShdw>
          </a:effectLst>
        </p:spPr>
        <p:txBody>
          <a:bodyPr/>
          <a:lstStyle>
            <a:lvl1pPr marL="180975" indent="-180975">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1200" dirty="0">
                <a:solidFill>
                  <a:schemeClr val="bg1"/>
                </a:solidFill>
              </a:rPr>
              <a:t>Home learning packs are prepared in advance so families can collect to support those without devices, printers or those that need the scaffolds to support recording. </a:t>
            </a:r>
          </a:p>
        </p:txBody>
      </p:sp>
      <p:sp>
        <p:nvSpPr>
          <p:cNvPr id="11269" name="AutoShape 15"/>
          <p:cNvSpPr>
            <a:spLocks noChangeArrowheads="1"/>
          </p:cNvSpPr>
          <p:nvPr/>
        </p:nvSpPr>
        <p:spPr bwMode="auto">
          <a:xfrm>
            <a:off x="3776663" y="3087688"/>
            <a:ext cx="1376362" cy="3257636"/>
          </a:xfrm>
          <a:prstGeom prst="roundRect">
            <a:avLst>
              <a:gd name="adj" fmla="val 7269"/>
            </a:avLst>
          </a:prstGeom>
          <a:solidFill>
            <a:srgbClr val="99CCFF"/>
          </a:solidFill>
          <a:ln w="12700" algn="ctr">
            <a:solidFill>
              <a:schemeClr val="bg1"/>
            </a:solidFill>
            <a:round/>
            <a:headEnd/>
            <a:tailEnd/>
          </a:ln>
          <a:effectLst>
            <a:outerShdw dist="45791" dir="3378596" algn="ctr" rotWithShape="0">
              <a:srgbClr val="808080">
                <a:alpha val="50000"/>
              </a:srgbClr>
            </a:outerShdw>
          </a:effectLst>
        </p:spPr>
        <p:txBody>
          <a:bodyPr/>
          <a:lstStyle>
            <a:lvl1pPr marL="180975" indent="-180975">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1200" dirty="0"/>
              <a:t>Maths and literacy are taught live every day and teachers are adding more live sessions to support in many other areas. </a:t>
            </a:r>
          </a:p>
          <a:p>
            <a:pPr algn="ctr" eaLnBrk="1" hangingPunct="1">
              <a:buFontTx/>
              <a:buChar char="•"/>
            </a:pPr>
            <a:endParaRPr lang="en-GB" altLang="en-US" sz="1400" dirty="0"/>
          </a:p>
        </p:txBody>
      </p:sp>
      <p:sp>
        <p:nvSpPr>
          <p:cNvPr id="11270" name="AutoShape 16"/>
          <p:cNvSpPr>
            <a:spLocks noChangeArrowheads="1"/>
          </p:cNvSpPr>
          <p:nvPr/>
        </p:nvSpPr>
        <p:spPr bwMode="auto">
          <a:xfrm>
            <a:off x="5286375" y="3087688"/>
            <a:ext cx="1376363" cy="3293640"/>
          </a:xfrm>
          <a:prstGeom prst="roundRect">
            <a:avLst>
              <a:gd name="adj" fmla="val 6574"/>
            </a:avLst>
          </a:prstGeom>
          <a:solidFill>
            <a:srgbClr val="FFAB57"/>
          </a:solidFill>
          <a:ln w="12700" algn="ctr">
            <a:solidFill>
              <a:schemeClr val="bg1"/>
            </a:solidFill>
            <a:round/>
            <a:headEnd/>
            <a:tailEnd/>
          </a:ln>
          <a:effectLst>
            <a:outerShdw dist="45791" dir="3378596" algn="ctr" rotWithShape="0">
              <a:srgbClr val="808080">
                <a:alpha val="50000"/>
              </a:srgbClr>
            </a:outerShdw>
          </a:effectLst>
        </p:spPr>
        <p:txBody>
          <a:bodyPr/>
          <a:lstStyle>
            <a:lvl1pPr marL="180975" indent="-180975">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1200" dirty="0"/>
              <a:t>‘How to’ videos have been made and shared with parents including:</a:t>
            </a:r>
          </a:p>
          <a:p>
            <a:pPr algn="ctr" eaLnBrk="1" hangingPunct="1"/>
            <a:r>
              <a:rPr lang="en-GB" altLang="en-US" sz="1200" dirty="0"/>
              <a:t>How to log on and navigate;</a:t>
            </a:r>
          </a:p>
          <a:p>
            <a:pPr algn="ctr" eaLnBrk="1" hangingPunct="1"/>
            <a:r>
              <a:rPr lang="en-GB" altLang="en-US" sz="1200" dirty="0"/>
              <a:t>How to join the live sessions;</a:t>
            </a:r>
          </a:p>
          <a:p>
            <a:pPr algn="ctr" eaLnBrk="1" hangingPunct="1"/>
            <a:r>
              <a:rPr lang="en-GB" altLang="en-US" sz="1200" dirty="0"/>
              <a:t>How to use voice-typing; </a:t>
            </a:r>
          </a:p>
          <a:p>
            <a:pPr algn="ctr" eaLnBrk="1" hangingPunct="1"/>
            <a:r>
              <a:rPr lang="en-GB" altLang="en-US" sz="1200" dirty="0"/>
              <a:t>and How to make a document and send to your teacher. </a:t>
            </a:r>
          </a:p>
        </p:txBody>
      </p:sp>
      <p:sp>
        <p:nvSpPr>
          <p:cNvPr id="11271" name="AutoShape 17"/>
          <p:cNvSpPr>
            <a:spLocks noChangeArrowheads="1"/>
          </p:cNvSpPr>
          <p:nvPr/>
        </p:nvSpPr>
        <p:spPr bwMode="auto">
          <a:xfrm>
            <a:off x="6796088" y="3087688"/>
            <a:ext cx="1664344" cy="3293640"/>
          </a:xfrm>
          <a:prstGeom prst="roundRect">
            <a:avLst>
              <a:gd name="adj" fmla="val 5884"/>
            </a:avLst>
          </a:prstGeom>
          <a:solidFill>
            <a:schemeClr val="hlink"/>
          </a:solidFill>
          <a:ln w="12700" algn="ctr">
            <a:solidFill>
              <a:schemeClr val="bg1"/>
            </a:solidFill>
            <a:round/>
            <a:headEnd/>
            <a:tailEnd/>
          </a:ln>
          <a:effectLst>
            <a:outerShdw dist="45791" dir="3378596" algn="ctr" rotWithShape="0">
              <a:srgbClr val="808080">
                <a:alpha val="50000"/>
              </a:srgbClr>
            </a:outerShdw>
          </a:effectLst>
        </p:spPr>
        <p:txBody>
          <a:bodyPr/>
          <a:lstStyle>
            <a:lvl1pPr marL="180975" indent="-180975">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1200" dirty="0">
                <a:solidFill>
                  <a:schemeClr val="bg1"/>
                </a:solidFill>
              </a:rPr>
              <a:t>Rising Stars Reading Planet was purchased and set up assigning hundreds of books to children. ‘How to’ guides and videos have been sent to parents and some children have read to adults through Google meets already.</a:t>
            </a:r>
          </a:p>
        </p:txBody>
      </p:sp>
      <p:sp>
        <p:nvSpPr>
          <p:cNvPr id="11272" name="Freeform 18"/>
          <p:cNvSpPr>
            <a:spLocks/>
          </p:cNvSpPr>
          <p:nvPr/>
        </p:nvSpPr>
        <p:spPr bwMode="auto">
          <a:xfrm>
            <a:off x="2311400" y="1592263"/>
            <a:ext cx="1822450" cy="1270000"/>
          </a:xfrm>
          <a:custGeom>
            <a:avLst/>
            <a:gdLst>
              <a:gd name="T0" fmla="*/ 1622425 w 1148"/>
              <a:gd name="T1" fmla="*/ 352425 h 800"/>
              <a:gd name="T2" fmla="*/ 1622425 w 1148"/>
              <a:gd name="T3" fmla="*/ 352425 h 800"/>
              <a:gd name="T4" fmla="*/ 1574800 w 1148"/>
              <a:gd name="T5" fmla="*/ 292100 h 800"/>
              <a:gd name="T6" fmla="*/ 1374775 w 1148"/>
              <a:gd name="T7" fmla="*/ 28575 h 800"/>
              <a:gd name="T8" fmla="*/ 1374775 w 1148"/>
              <a:gd name="T9" fmla="*/ 28575 h 800"/>
              <a:gd name="T10" fmla="*/ 1365250 w 1148"/>
              <a:gd name="T11" fmla="*/ 19050 h 800"/>
              <a:gd name="T12" fmla="*/ 1349375 w 1148"/>
              <a:gd name="T13" fmla="*/ 6350 h 800"/>
              <a:gd name="T14" fmla="*/ 1330325 w 1148"/>
              <a:gd name="T15" fmla="*/ 0 h 800"/>
              <a:gd name="T16" fmla="*/ 1314450 w 1148"/>
              <a:gd name="T17" fmla="*/ 0 h 800"/>
              <a:gd name="T18" fmla="*/ 19050 w 1148"/>
              <a:gd name="T19" fmla="*/ 0 h 800"/>
              <a:gd name="T20" fmla="*/ 19050 w 1148"/>
              <a:gd name="T21" fmla="*/ 0 h 800"/>
              <a:gd name="T22" fmla="*/ 6350 w 1148"/>
              <a:gd name="T23" fmla="*/ 0 h 800"/>
              <a:gd name="T24" fmla="*/ 0 w 1148"/>
              <a:gd name="T25" fmla="*/ 6350 h 800"/>
              <a:gd name="T26" fmla="*/ 0 w 1148"/>
              <a:gd name="T27" fmla="*/ 19050 h 800"/>
              <a:gd name="T28" fmla="*/ 3175 w 1148"/>
              <a:gd name="T29" fmla="*/ 28575 h 800"/>
              <a:gd name="T30" fmla="*/ 203200 w 1148"/>
              <a:gd name="T31" fmla="*/ 292100 h 800"/>
              <a:gd name="T32" fmla="*/ 203200 w 1148"/>
              <a:gd name="T33" fmla="*/ 292100 h 800"/>
              <a:gd name="T34" fmla="*/ 250825 w 1148"/>
              <a:gd name="T35" fmla="*/ 352425 h 800"/>
              <a:gd name="T36" fmla="*/ 441325 w 1148"/>
              <a:gd name="T37" fmla="*/ 603250 h 800"/>
              <a:gd name="T38" fmla="*/ 441325 w 1148"/>
              <a:gd name="T39" fmla="*/ 603250 h 800"/>
              <a:gd name="T40" fmla="*/ 447675 w 1148"/>
              <a:gd name="T41" fmla="*/ 619125 h 800"/>
              <a:gd name="T42" fmla="*/ 450850 w 1148"/>
              <a:gd name="T43" fmla="*/ 635000 h 800"/>
              <a:gd name="T44" fmla="*/ 447675 w 1148"/>
              <a:gd name="T45" fmla="*/ 650875 h 800"/>
              <a:gd name="T46" fmla="*/ 441325 w 1148"/>
              <a:gd name="T47" fmla="*/ 663575 h 800"/>
              <a:gd name="T48" fmla="*/ 250825 w 1148"/>
              <a:gd name="T49" fmla="*/ 914400 h 800"/>
              <a:gd name="T50" fmla="*/ 250825 w 1148"/>
              <a:gd name="T51" fmla="*/ 914400 h 800"/>
              <a:gd name="T52" fmla="*/ 203200 w 1148"/>
              <a:gd name="T53" fmla="*/ 974725 h 800"/>
              <a:gd name="T54" fmla="*/ 3175 w 1148"/>
              <a:gd name="T55" fmla="*/ 1238250 h 800"/>
              <a:gd name="T56" fmla="*/ 3175 w 1148"/>
              <a:gd name="T57" fmla="*/ 1238250 h 800"/>
              <a:gd name="T58" fmla="*/ 0 w 1148"/>
              <a:gd name="T59" fmla="*/ 1250950 h 800"/>
              <a:gd name="T60" fmla="*/ 0 w 1148"/>
              <a:gd name="T61" fmla="*/ 1260475 h 800"/>
              <a:gd name="T62" fmla="*/ 6350 w 1148"/>
              <a:gd name="T63" fmla="*/ 1266825 h 800"/>
              <a:gd name="T64" fmla="*/ 19050 w 1148"/>
              <a:gd name="T65" fmla="*/ 1270000 h 800"/>
              <a:gd name="T66" fmla="*/ 1314450 w 1148"/>
              <a:gd name="T67" fmla="*/ 1270000 h 800"/>
              <a:gd name="T68" fmla="*/ 1314450 w 1148"/>
              <a:gd name="T69" fmla="*/ 1270000 h 800"/>
              <a:gd name="T70" fmla="*/ 1330325 w 1148"/>
              <a:gd name="T71" fmla="*/ 1266825 h 800"/>
              <a:gd name="T72" fmla="*/ 1349375 w 1148"/>
              <a:gd name="T73" fmla="*/ 1260475 h 800"/>
              <a:gd name="T74" fmla="*/ 1365250 w 1148"/>
              <a:gd name="T75" fmla="*/ 1250950 h 800"/>
              <a:gd name="T76" fmla="*/ 1374775 w 1148"/>
              <a:gd name="T77" fmla="*/ 1238250 h 800"/>
              <a:gd name="T78" fmla="*/ 1574800 w 1148"/>
              <a:gd name="T79" fmla="*/ 974725 h 800"/>
              <a:gd name="T80" fmla="*/ 1574800 w 1148"/>
              <a:gd name="T81" fmla="*/ 974725 h 800"/>
              <a:gd name="T82" fmla="*/ 1622425 w 1148"/>
              <a:gd name="T83" fmla="*/ 914400 h 800"/>
              <a:gd name="T84" fmla="*/ 1812925 w 1148"/>
              <a:gd name="T85" fmla="*/ 663575 h 800"/>
              <a:gd name="T86" fmla="*/ 1812925 w 1148"/>
              <a:gd name="T87" fmla="*/ 663575 h 800"/>
              <a:gd name="T88" fmla="*/ 1819275 w 1148"/>
              <a:gd name="T89" fmla="*/ 650875 h 800"/>
              <a:gd name="T90" fmla="*/ 1822450 w 1148"/>
              <a:gd name="T91" fmla="*/ 635000 h 800"/>
              <a:gd name="T92" fmla="*/ 1819275 w 1148"/>
              <a:gd name="T93" fmla="*/ 619125 h 800"/>
              <a:gd name="T94" fmla="*/ 1812925 w 1148"/>
              <a:gd name="T95" fmla="*/ 603250 h 800"/>
              <a:gd name="T96" fmla="*/ 1622425 w 1148"/>
              <a:gd name="T97" fmla="*/ 352425 h 80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148" h="800">
                <a:moveTo>
                  <a:pt x="1022" y="222"/>
                </a:moveTo>
                <a:lnTo>
                  <a:pt x="1022" y="222"/>
                </a:lnTo>
                <a:lnTo>
                  <a:pt x="992" y="184"/>
                </a:lnTo>
                <a:lnTo>
                  <a:pt x="866" y="18"/>
                </a:lnTo>
                <a:lnTo>
                  <a:pt x="860" y="12"/>
                </a:lnTo>
                <a:lnTo>
                  <a:pt x="850" y="4"/>
                </a:lnTo>
                <a:lnTo>
                  <a:pt x="838" y="0"/>
                </a:lnTo>
                <a:lnTo>
                  <a:pt x="828" y="0"/>
                </a:lnTo>
                <a:lnTo>
                  <a:pt x="12" y="0"/>
                </a:lnTo>
                <a:lnTo>
                  <a:pt x="4" y="0"/>
                </a:lnTo>
                <a:lnTo>
                  <a:pt x="0" y="4"/>
                </a:lnTo>
                <a:lnTo>
                  <a:pt x="0" y="12"/>
                </a:lnTo>
                <a:lnTo>
                  <a:pt x="2" y="18"/>
                </a:lnTo>
                <a:lnTo>
                  <a:pt x="128" y="184"/>
                </a:lnTo>
                <a:lnTo>
                  <a:pt x="158" y="222"/>
                </a:lnTo>
                <a:lnTo>
                  <a:pt x="278" y="380"/>
                </a:lnTo>
                <a:lnTo>
                  <a:pt x="282" y="390"/>
                </a:lnTo>
                <a:lnTo>
                  <a:pt x="284" y="400"/>
                </a:lnTo>
                <a:lnTo>
                  <a:pt x="282" y="410"/>
                </a:lnTo>
                <a:lnTo>
                  <a:pt x="278" y="418"/>
                </a:lnTo>
                <a:lnTo>
                  <a:pt x="158" y="576"/>
                </a:lnTo>
                <a:lnTo>
                  <a:pt x="128" y="614"/>
                </a:lnTo>
                <a:lnTo>
                  <a:pt x="2" y="780"/>
                </a:lnTo>
                <a:lnTo>
                  <a:pt x="0" y="788"/>
                </a:lnTo>
                <a:lnTo>
                  <a:pt x="0" y="794"/>
                </a:lnTo>
                <a:lnTo>
                  <a:pt x="4" y="798"/>
                </a:lnTo>
                <a:lnTo>
                  <a:pt x="12" y="800"/>
                </a:lnTo>
                <a:lnTo>
                  <a:pt x="828" y="800"/>
                </a:lnTo>
                <a:lnTo>
                  <a:pt x="838" y="798"/>
                </a:lnTo>
                <a:lnTo>
                  <a:pt x="850" y="794"/>
                </a:lnTo>
                <a:lnTo>
                  <a:pt x="860" y="788"/>
                </a:lnTo>
                <a:lnTo>
                  <a:pt x="866" y="780"/>
                </a:lnTo>
                <a:lnTo>
                  <a:pt x="992" y="614"/>
                </a:lnTo>
                <a:lnTo>
                  <a:pt x="1022" y="576"/>
                </a:lnTo>
                <a:lnTo>
                  <a:pt x="1142" y="418"/>
                </a:lnTo>
                <a:lnTo>
                  <a:pt x="1146" y="410"/>
                </a:lnTo>
                <a:lnTo>
                  <a:pt x="1148" y="400"/>
                </a:lnTo>
                <a:lnTo>
                  <a:pt x="1146" y="390"/>
                </a:lnTo>
                <a:lnTo>
                  <a:pt x="1142" y="380"/>
                </a:lnTo>
                <a:lnTo>
                  <a:pt x="1022" y="222"/>
                </a:lnTo>
                <a:close/>
              </a:path>
            </a:pathLst>
          </a:custGeom>
          <a:solidFill>
            <a:srgbClr val="009193"/>
          </a:solidFill>
          <a:ln w="12700" cap="flat" cmpd="sng">
            <a:solidFill>
              <a:schemeClr val="bg1"/>
            </a:solidFill>
            <a:prstDash val="solid"/>
            <a:round/>
            <a:headEnd type="none" w="med" len="med"/>
            <a:tailEnd type="none" w="med" len="med"/>
          </a:ln>
          <a:effectLst>
            <a:outerShdw dist="45791" dir="3378596" algn="ctr" rotWithShape="0">
              <a:srgbClr val="808080">
                <a:alpha val="50000"/>
              </a:srgbClr>
            </a:outerShdw>
          </a:effectLst>
        </p:spPr>
        <p:txBody>
          <a:bodyPr/>
          <a:lstStyle/>
          <a:p>
            <a:endParaRPr lang="en-GB" dirty="0"/>
          </a:p>
        </p:txBody>
      </p:sp>
      <p:sp>
        <p:nvSpPr>
          <p:cNvPr id="11273" name="Freeform 19"/>
          <p:cNvSpPr>
            <a:spLocks/>
          </p:cNvSpPr>
          <p:nvPr/>
        </p:nvSpPr>
        <p:spPr bwMode="auto">
          <a:xfrm>
            <a:off x="755650" y="1592263"/>
            <a:ext cx="1885950" cy="1270000"/>
          </a:xfrm>
          <a:custGeom>
            <a:avLst/>
            <a:gdLst>
              <a:gd name="T0" fmla="*/ 1682750 w 1188"/>
              <a:gd name="T1" fmla="*/ 352425 h 800"/>
              <a:gd name="T2" fmla="*/ 1682750 w 1188"/>
              <a:gd name="T3" fmla="*/ 352425 h 800"/>
              <a:gd name="T4" fmla="*/ 1638300 w 1188"/>
              <a:gd name="T5" fmla="*/ 292100 h 800"/>
              <a:gd name="T6" fmla="*/ 1438275 w 1188"/>
              <a:gd name="T7" fmla="*/ 28575 h 800"/>
              <a:gd name="T8" fmla="*/ 1438275 w 1188"/>
              <a:gd name="T9" fmla="*/ 28575 h 800"/>
              <a:gd name="T10" fmla="*/ 1425575 w 1188"/>
              <a:gd name="T11" fmla="*/ 19050 h 800"/>
              <a:gd name="T12" fmla="*/ 1412875 w 1188"/>
              <a:gd name="T13" fmla="*/ 6350 h 800"/>
              <a:gd name="T14" fmla="*/ 1393825 w 1188"/>
              <a:gd name="T15" fmla="*/ 0 h 800"/>
              <a:gd name="T16" fmla="*/ 1377950 w 1188"/>
              <a:gd name="T17" fmla="*/ 0 h 800"/>
              <a:gd name="T18" fmla="*/ 38100 w 1188"/>
              <a:gd name="T19" fmla="*/ 0 h 800"/>
              <a:gd name="T20" fmla="*/ 38100 w 1188"/>
              <a:gd name="T21" fmla="*/ 0 h 800"/>
              <a:gd name="T22" fmla="*/ 22225 w 1188"/>
              <a:gd name="T23" fmla="*/ 3175 h 800"/>
              <a:gd name="T24" fmla="*/ 12700 w 1188"/>
              <a:gd name="T25" fmla="*/ 9525 h 800"/>
              <a:gd name="T26" fmla="*/ 3175 w 1188"/>
              <a:gd name="T27" fmla="*/ 22225 h 800"/>
              <a:gd name="T28" fmla="*/ 0 w 1188"/>
              <a:gd name="T29" fmla="*/ 38100 h 800"/>
              <a:gd name="T30" fmla="*/ 0 w 1188"/>
              <a:gd name="T31" fmla="*/ 1231900 h 800"/>
              <a:gd name="T32" fmla="*/ 0 w 1188"/>
              <a:gd name="T33" fmla="*/ 1231900 h 800"/>
              <a:gd name="T34" fmla="*/ 3175 w 1188"/>
              <a:gd name="T35" fmla="*/ 1244600 h 800"/>
              <a:gd name="T36" fmla="*/ 12700 w 1188"/>
              <a:gd name="T37" fmla="*/ 1257300 h 800"/>
              <a:gd name="T38" fmla="*/ 22225 w 1188"/>
              <a:gd name="T39" fmla="*/ 1266825 h 800"/>
              <a:gd name="T40" fmla="*/ 38100 w 1188"/>
              <a:gd name="T41" fmla="*/ 1270000 h 800"/>
              <a:gd name="T42" fmla="*/ 1377950 w 1188"/>
              <a:gd name="T43" fmla="*/ 1270000 h 800"/>
              <a:gd name="T44" fmla="*/ 1377950 w 1188"/>
              <a:gd name="T45" fmla="*/ 1270000 h 800"/>
              <a:gd name="T46" fmla="*/ 1393825 w 1188"/>
              <a:gd name="T47" fmla="*/ 1266825 h 800"/>
              <a:gd name="T48" fmla="*/ 1412875 w 1188"/>
              <a:gd name="T49" fmla="*/ 1260475 h 800"/>
              <a:gd name="T50" fmla="*/ 1425575 w 1188"/>
              <a:gd name="T51" fmla="*/ 1250950 h 800"/>
              <a:gd name="T52" fmla="*/ 1438275 w 1188"/>
              <a:gd name="T53" fmla="*/ 1238250 h 800"/>
              <a:gd name="T54" fmla="*/ 1638300 w 1188"/>
              <a:gd name="T55" fmla="*/ 974725 h 800"/>
              <a:gd name="T56" fmla="*/ 1638300 w 1188"/>
              <a:gd name="T57" fmla="*/ 974725 h 800"/>
              <a:gd name="T58" fmla="*/ 1682750 w 1188"/>
              <a:gd name="T59" fmla="*/ 914400 h 800"/>
              <a:gd name="T60" fmla="*/ 1876425 w 1188"/>
              <a:gd name="T61" fmla="*/ 663575 h 800"/>
              <a:gd name="T62" fmla="*/ 1876425 w 1188"/>
              <a:gd name="T63" fmla="*/ 663575 h 800"/>
              <a:gd name="T64" fmla="*/ 1882775 w 1188"/>
              <a:gd name="T65" fmla="*/ 650875 h 800"/>
              <a:gd name="T66" fmla="*/ 1885950 w 1188"/>
              <a:gd name="T67" fmla="*/ 635000 h 800"/>
              <a:gd name="T68" fmla="*/ 1882775 w 1188"/>
              <a:gd name="T69" fmla="*/ 619125 h 800"/>
              <a:gd name="T70" fmla="*/ 1876425 w 1188"/>
              <a:gd name="T71" fmla="*/ 603250 h 800"/>
              <a:gd name="T72" fmla="*/ 1682750 w 1188"/>
              <a:gd name="T73" fmla="*/ 352425 h 80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188" h="800">
                <a:moveTo>
                  <a:pt x="1060" y="222"/>
                </a:moveTo>
                <a:lnTo>
                  <a:pt x="1060" y="222"/>
                </a:lnTo>
                <a:lnTo>
                  <a:pt x="1032" y="184"/>
                </a:lnTo>
                <a:lnTo>
                  <a:pt x="906" y="18"/>
                </a:lnTo>
                <a:lnTo>
                  <a:pt x="898" y="12"/>
                </a:lnTo>
                <a:lnTo>
                  <a:pt x="890" y="4"/>
                </a:lnTo>
                <a:lnTo>
                  <a:pt x="878" y="0"/>
                </a:lnTo>
                <a:lnTo>
                  <a:pt x="868" y="0"/>
                </a:lnTo>
                <a:lnTo>
                  <a:pt x="24" y="0"/>
                </a:lnTo>
                <a:lnTo>
                  <a:pt x="14" y="2"/>
                </a:lnTo>
                <a:lnTo>
                  <a:pt x="8" y="6"/>
                </a:lnTo>
                <a:lnTo>
                  <a:pt x="2" y="14"/>
                </a:lnTo>
                <a:lnTo>
                  <a:pt x="0" y="24"/>
                </a:lnTo>
                <a:lnTo>
                  <a:pt x="0" y="776"/>
                </a:lnTo>
                <a:lnTo>
                  <a:pt x="2" y="784"/>
                </a:lnTo>
                <a:lnTo>
                  <a:pt x="8" y="792"/>
                </a:lnTo>
                <a:lnTo>
                  <a:pt x="14" y="798"/>
                </a:lnTo>
                <a:lnTo>
                  <a:pt x="24" y="800"/>
                </a:lnTo>
                <a:lnTo>
                  <a:pt x="868" y="800"/>
                </a:lnTo>
                <a:lnTo>
                  <a:pt x="878" y="798"/>
                </a:lnTo>
                <a:lnTo>
                  <a:pt x="890" y="794"/>
                </a:lnTo>
                <a:lnTo>
                  <a:pt x="898" y="788"/>
                </a:lnTo>
                <a:lnTo>
                  <a:pt x="906" y="780"/>
                </a:lnTo>
                <a:lnTo>
                  <a:pt x="1032" y="614"/>
                </a:lnTo>
                <a:lnTo>
                  <a:pt x="1060" y="576"/>
                </a:lnTo>
                <a:lnTo>
                  <a:pt x="1182" y="418"/>
                </a:lnTo>
                <a:lnTo>
                  <a:pt x="1186" y="410"/>
                </a:lnTo>
                <a:lnTo>
                  <a:pt x="1188" y="400"/>
                </a:lnTo>
                <a:lnTo>
                  <a:pt x="1186" y="390"/>
                </a:lnTo>
                <a:lnTo>
                  <a:pt x="1182" y="380"/>
                </a:lnTo>
                <a:lnTo>
                  <a:pt x="1060" y="222"/>
                </a:lnTo>
                <a:close/>
              </a:path>
            </a:pathLst>
          </a:custGeom>
          <a:solidFill>
            <a:schemeClr val="accent2"/>
          </a:solidFill>
          <a:ln w="12700" cap="flat" cmpd="sng">
            <a:solidFill>
              <a:schemeClr val="bg1"/>
            </a:solidFill>
            <a:prstDash val="solid"/>
            <a:round/>
            <a:headEnd type="none" w="med" len="med"/>
            <a:tailEnd type="none" w="med" len="med"/>
          </a:ln>
          <a:effectLst>
            <a:outerShdw dist="45791" dir="3378596" algn="ctr" rotWithShape="0">
              <a:srgbClr val="808080">
                <a:alpha val="50000"/>
              </a:srgbClr>
            </a:outerShdw>
          </a:effectLst>
        </p:spPr>
        <p:txBody>
          <a:bodyPr/>
          <a:lstStyle/>
          <a:p>
            <a:endParaRPr lang="en-GB" dirty="0"/>
          </a:p>
        </p:txBody>
      </p:sp>
      <p:sp>
        <p:nvSpPr>
          <p:cNvPr id="11274" name="Freeform 20"/>
          <p:cNvSpPr>
            <a:spLocks/>
          </p:cNvSpPr>
          <p:nvPr/>
        </p:nvSpPr>
        <p:spPr bwMode="auto">
          <a:xfrm>
            <a:off x="3819525" y="1592263"/>
            <a:ext cx="1822450" cy="1270000"/>
          </a:xfrm>
          <a:custGeom>
            <a:avLst/>
            <a:gdLst>
              <a:gd name="T0" fmla="*/ 1622425 w 1148"/>
              <a:gd name="T1" fmla="*/ 352425 h 800"/>
              <a:gd name="T2" fmla="*/ 1622425 w 1148"/>
              <a:gd name="T3" fmla="*/ 352425 h 800"/>
              <a:gd name="T4" fmla="*/ 1574800 w 1148"/>
              <a:gd name="T5" fmla="*/ 292100 h 800"/>
              <a:gd name="T6" fmla="*/ 1377950 w 1148"/>
              <a:gd name="T7" fmla="*/ 28575 h 800"/>
              <a:gd name="T8" fmla="*/ 1377950 w 1148"/>
              <a:gd name="T9" fmla="*/ 28575 h 800"/>
              <a:gd name="T10" fmla="*/ 1365250 w 1148"/>
              <a:gd name="T11" fmla="*/ 19050 h 800"/>
              <a:gd name="T12" fmla="*/ 1349375 w 1148"/>
              <a:gd name="T13" fmla="*/ 6350 h 800"/>
              <a:gd name="T14" fmla="*/ 1333500 w 1148"/>
              <a:gd name="T15" fmla="*/ 0 h 800"/>
              <a:gd name="T16" fmla="*/ 1317625 w 1148"/>
              <a:gd name="T17" fmla="*/ 0 h 800"/>
              <a:gd name="T18" fmla="*/ 19050 w 1148"/>
              <a:gd name="T19" fmla="*/ 0 h 800"/>
              <a:gd name="T20" fmla="*/ 19050 w 1148"/>
              <a:gd name="T21" fmla="*/ 0 h 800"/>
              <a:gd name="T22" fmla="*/ 6350 w 1148"/>
              <a:gd name="T23" fmla="*/ 0 h 800"/>
              <a:gd name="T24" fmla="*/ 0 w 1148"/>
              <a:gd name="T25" fmla="*/ 6350 h 800"/>
              <a:gd name="T26" fmla="*/ 0 w 1148"/>
              <a:gd name="T27" fmla="*/ 19050 h 800"/>
              <a:gd name="T28" fmla="*/ 6350 w 1148"/>
              <a:gd name="T29" fmla="*/ 28575 h 800"/>
              <a:gd name="T30" fmla="*/ 203200 w 1148"/>
              <a:gd name="T31" fmla="*/ 292100 h 800"/>
              <a:gd name="T32" fmla="*/ 203200 w 1148"/>
              <a:gd name="T33" fmla="*/ 292100 h 800"/>
              <a:gd name="T34" fmla="*/ 250825 w 1148"/>
              <a:gd name="T35" fmla="*/ 352425 h 800"/>
              <a:gd name="T36" fmla="*/ 441325 w 1148"/>
              <a:gd name="T37" fmla="*/ 603250 h 800"/>
              <a:gd name="T38" fmla="*/ 441325 w 1148"/>
              <a:gd name="T39" fmla="*/ 603250 h 800"/>
              <a:gd name="T40" fmla="*/ 450850 w 1148"/>
              <a:gd name="T41" fmla="*/ 619125 h 800"/>
              <a:gd name="T42" fmla="*/ 450850 w 1148"/>
              <a:gd name="T43" fmla="*/ 635000 h 800"/>
              <a:gd name="T44" fmla="*/ 450850 w 1148"/>
              <a:gd name="T45" fmla="*/ 650875 h 800"/>
              <a:gd name="T46" fmla="*/ 441325 w 1148"/>
              <a:gd name="T47" fmla="*/ 663575 h 800"/>
              <a:gd name="T48" fmla="*/ 250825 w 1148"/>
              <a:gd name="T49" fmla="*/ 914400 h 800"/>
              <a:gd name="T50" fmla="*/ 250825 w 1148"/>
              <a:gd name="T51" fmla="*/ 914400 h 800"/>
              <a:gd name="T52" fmla="*/ 203200 w 1148"/>
              <a:gd name="T53" fmla="*/ 974725 h 800"/>
              <a:gd name="T54" fmla="*/ 6350 w 1148"/>
              <a:gd name="T55" fmla="*/ 1238250 h 800"/>
              <a:gd name="T56" fmla="*/ 6350 w 1148"/>
              <a:gd name="T57" fmla="*/ 1238250 h 800"/>
              <a:gd name="T58" fmla="*/ 0 w 1148"/>
              <a:gd name="T59" fmla="*/ 1250950 h 800"/>
              <a:gd name="T60" fmla="*/ 0 w 1148"/>
              <a:gd name="T61" fmla="*/ 1260475 h 800"/>
              <a:gd name="T62" fmla="*/ 6350 w 1148"/>
              <a:gd name="T63" fmla="*/ 1266825 h 800"/>
              <a:gd name="T64" fmla="*/ 19050 w 1148"/>
              <a:gd name="T65" fmla="*/ 1270000 h 800"/>
              <a:gd name="T66" fmla="*/ 1317625 w 1148"/>
              <a:gd name="T67" fmla="*/ 1270000 h 800"/>
              <a:gd name="T68" fmla="*/ 1317625 w 1148"/>
              <a:gd name="T69" fmla="*/ 1270000 h 800"/>
              <a:gd name="T70" fmla="*/ 1333500 w 1148"/>
              <a:gd name="T71" fmla="*/ 1266825 h 800"/>
              <a:gd name="T72" fmla="*/ 1349375 w 1148"/>
              <a:gd name="T73" fmla="*/ 1260475 h 800"/>
              <a:gd name="T74" fmla="*/ 1365250 w 1148"/>
              <a:gd name="T75" fmla="*/ 1250950 h 800"/>
              <a:gd name="T76" fmla="*/ 1377950 w 1148"/>
              <a:gd name="T77" fmla="*/ 1238250 h 800"/>
              <a:gd name="T78" fmla="*/ 1574800 w 1148"/>
              <a:gd name="T79" fmla="*/ 974725 h 800"/>
              <a:gd name="T80" fmla="*/ 1574800 w 1148"/>
              <a:gd name="T81" fmla="*/ 974725 h 800"/>
              <a:gd name="T82" fmla="*/ 1622425 w 1148"/>
              <a:gd name="T83" fmla="*/ 914400 h 800"/>
              <a:gd name="T84" fmla="*/ 1812925 w 1148"/>
              <a:gd name="T85" fmla="*/ 663575 h 800"/>
              <a:gd name="T86" fmla="*/ 1812925 w 1148"/>
              <a:gd name="T87" fmla="*/ 663575 h 800"/>
              <a:gd name="T88" fmla="*/ 1822450 w 1148"/>
              <a:gd name="T89" fmla="*/ 650875 h 800"/>
              <a:gd name="T90" fmla="*/ 1822450 w 1148"/>
              <a:gd name="T91" fmla="*/ 635000 h 800"/>
              <a:gd name="T92" fmla="*/ 1822450 w 1148"/>
              <a:gd name="T93" fmla="*/ 619125 h 800"/>
              <a:gd name="T94" fmla="*/ 1812925 w 1148"/>
              <a:gd name="T95" fmla="*/ 603250 h 800"/>
              <a:gd name="T96" fmla="*/ 1622425 w 1148"/>
              <a:gd name="T97" fmla="*/ 352425 h 80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148" h="800">
                <a:moveTo>
                  <a:pt x="1022" y="222"/>
                </a:moveTo>
                <a:lnTo>
                  <a:pt x="1022" y="222"/>
                </a:lnTo>
                <a:lnTo>
                  <a:pt x="992" y="184"/>
                </a:lnTo>
                <a:lnTo>
                  <a:pt x="868" y="18"/>
                </a:lnTo>
                <a:lnTo>
                  <a:pt x="860" y="12"/>
                </a:lnTo>
                <a:lnTo>
                  <a:pt x="850" y="4"/>
                </a:lnTo>
                <a:lnTo>
                  <a:pt x="840" y="0"/>
                </a:lnTo>
                <a:lnTo>
                  <a:pt x="830" y="0"/>
                </a:lnTo>
                <a:lnTo>
                  <a:pt x="12" y="0"/>
                </a:lnTo>
                <a:lnTo>
                  <a:pt x="4" y="0"/>
                </a:lnTo>
                <a:lnTo>
                  <a:pt x="0" y="4"/>
                </a:lnTo>
                <a:lnTo>
                  <a:pt x="0" y="12"/>
                </a:lnTo>
                <a:lnTo>
                  <a:pt x="4" y="18"/>
                </a:lnTo>
                <a:lnTo>
                  <a:pt x="128" y="184"/>
                </a:lnTo>
                <a:lnTo>
                  <a:pt x="158" y="222"/>
                </a:lnTo>
                <a:lnTo>
                  <a:pt x="278" y="380"/>
                </a:lnTo>
                <a:lnTo>
                  <a:pt x="284" y="390"/>
                </a:lnTo>
                <a:lnTo>
                  <a:pt x="284" y="400"/>
                </a:lnTo>
                <a:lnTo>
                  <a:pt x="284" y="410"/>
                </a:lnTo>
                <a:lnTo>
                  <a:pt x="278" y="418"/>
                </a:lnTo>
                <a:lnTo>
                  <a:pt x="158" y="576"/>
                </a:lnTo>
                <a:lnTo>
                  <a:pt x="128" y="614"/>
                </a:lnTo>
                <a:lnTo>
                  <a:pt x="4" y="780"/>
                </a:lnTo>
                <a:lnTo>
                  <a:pt x="0" y="788"/>
                </a:lnTo>
                <a:lnTo>
                  <a:pt x="0" y="794"/>
                </a:lnTo>
                <a:lnTo>
                  <a:pt x="4" y="798"/>
                </a:lnTo>
                <a:lnTo>
                  <a:pt x="12" y="800"/>
                </a:lnTo>
                <a:lnTo>
                  <a:pt x="830" y="800"/>
                </a:lnTo>
                <a:lnTo>
                  <a:pt x="840" y="798"/>
                </a:lnTo>
                <a:lnTo>
                  <a:pt x="850" y="794"/>
                </a:lnTo>
                <a:lnTo>
                  <a:pt x="860" y="788"/>
                </a:lnTo>
                <a:lnTo>
                  <a:pt x="868" y="780"/>
                </a:lnTo>
                <a:lnTo>
                  <a:pt x="992" y="614"/>
                </a:lnTo>
                <a:lnTo>
                  <a:pt x="1022" y="576"/>
                </a:lnTo>
                <a:lnTo>
                  <a:pt x="1142" y="418"/>
                </a:lnTo>
                <a:lnTo>
                  <a:pt x="1148" y="410"/>
                </a:lnTo>
                <a:lnTo>
                  <a:pt x="1148" y="400"/>
                </a:lnTo>
                <a:lnTo>
                  <a:pt x="1148" y="390"/>
                </a:lnTo>
                <a:lnTo>
                  <a:pt x="1142" y="380"/>
                </a:lnTo>
                <a:lnTo>
                  <a:pt x="1022" y="222"/>
                </a:lnTo>
                <a:close/>
              </a:path>
            </a:pathLst>
          </a:custGeom>
          <a:solidFill>
            <a:srgbClr val="99CCFF"/>
          </a:solidFill>
          <a:ln w="12700" cap="flat" cmpd="sng">
            <a:solidFill>
              <a:schemeClr val="bg1"/>
            </a:solidFill>
            <a:prstDash val="solid"/>
            <a:round/>
            <a:headEnd type="none" w="med" len="med"/>
            <a:tailEnd type="none" w="med" len="med"/>
          </a:ln>
          <a:effectLst>
            <a:outerShdw dist="45791" dir="3378596" algn="ctr" rotWithShape="0">
              <a:srgbClr val="808080">
                <a:alpha val="50000"/>
              </a:srgbClr>
            </a:outerShdw>
          </a:effectLst>
        </p:spPr>
        <p:txBody>
          <a:bodyPr/>
          <a:lstStyle/>
          <a:p>
            <a:endParaRPr lang="en-GB" dirty="0"/>
          </a:p>
        </p:txBody>
      </p:sp>
      <p:sp>
        <p:nvSpPr>
          <p:cNvPr id="11275" name="Freeform 21"/>
          <p:cNvSpPr>
            <a:spLocks/>
          </p:cNvSpPr>
          <p:nvPr/>
        </p:nvSpPr>
        <p:spPr bwMode="auto">
          <a:xfrm>
            <a:off x="5327650" y="1592263"/>
            <a:ext cx="1825625" cy="1270000"/>
          </a:xfrm>
          <a:custGeom>
            <a:avLst/>
            <a:gdLst>
              <a:gd name="T0" fmla="*/ 1622425 w 1150"/>
              <a:gd name="T1" fmla="*/ 352425 h 800"/>
              <a:gd name="T2" fmla="*/ 1622425 w 1150"/>
              <a:gd name="T3" fmla="*/ 352425 h 800"/>
              <a:gd name="T4" fmla="*/ 1577975 w 1150"/>
              <a:gd name="T5" fmla="*/ 292100 h 800"/>
              <a:gd name="T6" fmla="*/ 1377950 w 1150"/>
              <a:gd name="T7" fmla="*/ 28575 h 800"/>
              <a:gd name="T8" fmla="*/ 1377950 w 1150"/>
              <a:gd name="T9" fmla="*/ 28575 h 800"/>
              <a:gd name="T10" fmla="*/ 1365250 w 1150"/>
              <a:gd name="T11" fmla="*/ 19050 h 800"/>
              <a:gd name="T12" fmla="*/ 1349375 w 1150"/>
              <a:gd name="T13" fmla="*/ 6350 h 800"/>
              <a:gd name="T14" fmla="*/ 1333500 w 1150"/>
              <a:gd name="T15" fmla="*/ 0 h 800"/>
              <a:gd name="T16" fmla="*/ 1317625 w 1150"/>
              <a:gd name="T17" fmla="*/ 0 h 800"/>
              <a:gd name="T18" fmla="*/ 22225 w 1150"/>
              <a:gd name="T19" fmla="*/ 0 h 800"/>
              <a:gd name="T20" fmla="*/ 22225 w 1150"/>
              <a:gd name="T21" fmla="*/ 0 h 800"/>
              <a:gd name="T22" fmla="*/ 9525 w 1150"/>
              <a:gd name="T23" fmla="*/ 0 h 800"/>
              <a:gd name="T24" fmla="*/ 0 w 1150"/>
              <a:gd name="T25" fmla="*/ 6350 h 800"/>
              <a:gd name="T26" fmla="*/ 0 w 1150"/>
              <a:gd name="T27" fmla="*/ 19050 h 800"/>
              <a:gd name="T28" fmla="*/ 6350 w 1150"/>
              <a:gd name="T29" fmla="*/ 28575 h 800"/>
              <a:gd name="T30" fmla="*/ 206375 w 1150"/>
              <a:gd name="T31" fmla="*/ 292100 h 800"/>
              <a:gd name="T32" fmla="*/ 206375 w 1150"/>
              <a:gd name="T33" fmla="*/ 292100 h 800"/>
              <a:gd name="T34" fmla="*/ 250825 w 1150"/>
              <a:gd name="T35" fmla="*/ 352425 h 800"/>
              <a:gd name="T36" fmla="*/ 444500 w 1150"/>
              <a:gd name="T37" fmla="*/ 603250 h 800"/>
              <a:gd name="T38" fmla="*/ 444500 w 1150"/>
              <a:gd name="T39" fmla="*/ 603250 h 800"/>
              <a:gd name="T40" fmla="*/ 450850 w 1150"/>
              <a:gd name="T41" fmla="*/ 619125 h 800"/>
              <a:gd name="T42" fmla="*/ 454025 w 1150"/>
              <a:gd name="T43" fmla="*/ 635000 h 800"/>
              <a:gd name="T44" fmla="*/ 450850 w 1150"/>
              <a:gd name="T45" fmla="*/ 650875 h 800"/>
              <a:gd name="T46" fmla="*/ 444500 w 1150"/>
              <a:gd name="T47" fmla="*/ 663575 h 800"/>
              <a:gd name="T48" fmla="*/ 250825 w 1150"/>
              <a:gd name="T49" fmla="*/ 914400 h 800"/>
              <a:gd name="T50" fmla="*/ 250825 w 1150"/>
              <a:gd name="T51" fmla="*/ 914400 h 800"/>
              <a:gd name="T52" fmla="*/ 206375 w 1150"/>
              <a:gd name="T53" fmla="*/ 974725 h 800"/>
              <a:gd name="T54" fmla="*/ 6350 w 1150"/>
              <a:gd name="T55" fmla="*/ 1238250 h 800"/>
              <a:gd name="T56" fmla="*/ 6350 w 1150"/>
              <a:gd name="T57" fmla="*/ 1238250 h 800"/>
              <a:gd name="T58" fmla="*/ 0 w 1150"/>
              <a:gd name="T59" fmla="*/ 1250950 h 800"/>
              <a:gd name="T60" fmla="*/ 0 w 1150"/>
              <a:gd name="T61" fmla="*/ 1260475 h 800"/>
              <a:gd name="T62" fmla="*/ 9525 w 1150"/>
              <a:gd name="T63" fmla="*/ 1266825 h 800"/>
              <a:gd name="T64" fmla="*/ 22225 w 1150"/>
              <a:gd name="T65" fmla="*/ 1270000 h 800"/>
              <a:gd name="T66" fmla="*/ 1317625 w 1150"/>
              <a:gd name="T67" fmla="*/ 1270000 h 800"/>
              <a:gd name="T68" fmla="*/ 1317625 w 1150"/>
              <a:gd name="T69" fmla="*/ 1270000 h 800"/>
              <a:gd name="T70" fmla="*/ 1333500 w 1150"/>
              <a:gd name="T71" fmla="*/ 1266825 h 800"/>
              <a:gd name="T72" fmla="*/ 1349375 w 1150"/>
              <a:gd name="T73" fmla="*/ 1260475 h 800"/>
              <a:gd name="T74" fmla="*/ 1365250 w 1150"/>
              <a:gd name="T75" fmla="*/ 1250950 h 800"/>
              <a:gd name="T76" fmla="*/ 1377950 w 1150"/>
              <a:gd name="T77" fmla="*/ 1238250 h 800"/>
              <a:gd name="T78" fmla="*/ 1577975 w 1150"/>
              <a:gd name="T79" fmla="*/ 974725 h 800"/>
              <a:gd name="T80" fmla="*/ 1577975 w 1150"/>
              <a:gd name="T81" fmla="*/ 974725 h 800"/>
              <a:gd name="T82" fmla="*/ 1622425 w 1150"/>
              <a:gd name="T83" fmla="*/ 914400 h 800"/>
              <a:gd name="T84" fmla="*/ 1816100 w 1150"/>
              <a:gd name="T85" fmla="*/ 663575 h 800"/>
              <a:gd name="T86" fmla="*/ 1816100 w 1150"/>
              <a:gd name="T87" fmla="*/ 663575 h 800"/>
              <a:gd name="T88" fmla="*/ 1822450 w 1150"/>
              <a:gd name="T89" fmla="*/ 650875 h 800"/>
              <a:gd name="T90" fmla="*/ 1825625 w 1150"/>
              <a:gd name="T91" fmla="*/ 635000 h 800"/>
              <a:gd name="T92" fmla="*/ 1822450 w 1150"/>
              <a:gd name="T93" fmla="*/ 619125 h 800"/>
              <a:gd name="T94" fmla="*/ 1816100 w 1150"/>
              <a:gd name="T95" fmla="*/ 603250 h 800"/>
              <a:gd name="T96" fmla="*/ 1622425 w 1150"/>
              <a:gd name="T97" fmla="*/ 352425 h 80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150" h="800">
                <a:moveTo>
                  <a:pt x="1022" y="222"/>
                </a:moveTo>
                <a:lnTo>
                  <a:pt x="1022" y="222"/>
                </a:lnTo>
                <a:lnTo>
                  <a:pt x="994" y="184"/>
                </a:lnTo>
                <a:lnTo>
                  <a:pt x="868" y="18"/>
                </a:lnTo>
                <a:lnTo>
                  <a:pt x="860" y="12"/>
                </a:lnTo>
                <a:lnTo>
                  <a:pt x="850" y="4"/>
                </a:lnTo>
                <a:lnTo>
                  <a:pt x="840" y="0"/>
                </a:lnTo>
                <a:lnTo>
                  <a:pt x="830" y="0"/>
                </a:lnTo>
                <a:lnTo>
                  <a:pt x="14" y="0"/>
                </a:lnTo>
                <a:lnTo>
                  <a:pt x="6" y="0"/>
                </a:lnTo>
                <a:lnTo>
                  <a:pt x="0" y="4"/>
                </a:lnTo>
                <a:lnTo>
                  <a:pt x="0" y="12"/>
                </a:lnTo>
                <a:lnTo>
                  <a:pt x="4" y="18"/>
                </a:lnTo>
                <a:lnTo>
                  <a:pt x="130" y="184"/>
                </a:lnTo>
                <a:lnTo>
                  <a:pt x="158" y="222"/>
                </a:lnTo>
                <a:lnTo>
                  <a:pt x="280" y="380"/>
                </a:lnTo>
                <a:lnTo>
                  <a:pt x="284" y="390"/>
                </a:lnTo>
                <a:lnTo>
                  <a:pt x="286" y="400"/>
                </a:lnTo>
                <a:lnTo>
                  <a:pt x="284" y="410"/>
                </a:lnTo>
                <a:lnTo>
                  <a:pt x="280" y="418"/>
                </a:lnTo>
                <a:lnTo>
                  <a:pt x="158" y="576"/>
                </a:lnTo>
                <a:lnTo>
                  <a:pt x="130" y="614"/>
                </a:lnTo>
                <a:lnTo>
                  <a:pt x="4" y="780"/>
                </a:lnTo>
                <a:lnTo>
                  <a:pt x="0" y="788"/>
                </a:lnTo>
                <a:lnTo>
                  <a:pt x="0" y="794"/>
                </a:lnTo>
                <a:lnTo>
                  <a:pt x="6" y="798"/>
                </a:lnTo>
                <a:lnTo>
                  <a:pt x="14" y="800"/>
                </a:lnTo>
                <a:lnTo>
                  <a:pt x="830" y="800"/>
                </a:lnTo>
                <a:lnTo>
                  <a:pt x="840" y="798"/>
                </a:lnTo>
                <a:lnTo>
                  <a:pt x="850" y="794"/>
                </a:lnTo>
                <a:lnTo>
                  <a:pt x="860" y="788"/>
                </a:lnTo>
                <a:lnTo>
                  <a:pt x="868" y="780"/>
                </a:lnTo>
                <a:lnTo>
                  <a:pt x="994" y="614"/>
                </a:lnTo>
                <a:lnTo>
                  <a:pt x="1022" y="576"/>
                </a:lnTo>
                <a:lnTo>
                  <a:pt x="1144" y="418"/>
                </a:lnTo>
                <a:lnTo>
                  <a:pt x="1148" y="410"/>
                </a:lnTo>
                <a:lnTo>
                  <a:pt x="1150" y="400"/>
                </a:lnTo>
                <a:lnTo>
                  <a:pt x="1148" y="390"/>
                </a:lnTo>
                <a:lnTo>
                  <a:pt x="1144" y="380"/>
                </a:lnTo>
                <a:lnTo>
                  <a:pt x="1022" y="222"/>
                </a:lnTo>
                <a:close/>
              </a:path>
            </a:pathLst>
          </a:custGeom>
          <a:solidFill>
            <a:srgbClr val="FFAB57"/>
          </a:solidFill>
          <a:ln w="12700" cap="flat" cmpd="sng">
            <a:solidFill>
              <a:schemeClr val="bg1"/>
            </a:solidFill>
            <a:prstDash val="solid"/>
            <a:round/>
            <a:headEnd type="none" w="med" len="med"/>
            <a:tailEnd type="none" w="med" len="med"/>
          </a:ln>
          <a:effectLst>
            <a:outerShdw dist="45791" dir="3378596" algn="ctr" rotWithShape="0">
              <a:srgbClr val="808080">
                <a:alpha val="50000"/>
              </a:srgbClr>
            </a:outerShdw>
          </a:effectLst>
        </p:spPr>
        <p:txBody>
          <a:bodyPr/>
          <a:lstStyle/>
          <a:p>
            <a:endParaRPr lang="en-GB" dirty="0"/>
          </a:p>
        </p:txBody>
      </p:sp>
      <p:sp>
        <p:nvSpPr>
          <p:cNvPr id="11276" name="Freeform 22"/>
          <p:cNvSpPr>
            <a:spLocks/>
          </p:cNvSpPr>
          <p:nvPr/>
        </p:nvSpPr>
        <p:spPr bwMode="auto">
          <a:xfrm>
            <a:off x="6835775" y="1592263"/>
            <a:ext cx="1825625" cy="1270000"/>
          </a:xfrm>
          <a:custGeom>
            <a:avLst/>
            <a:gdLst>
              <a:gd name="T0" fmla="*/ 1622425 w 1150"/>
              <a:gd name="T1" fmla="*/ 352425 h 800"/>
              <a:gd name="T2" fmla="*/ 1622425 w 1150"/>
              <a:gd name="T3" fmla="*/ 352425 h 800"/>
              <a:gd name="T4" fmla="*/ 1577975 w 1150"/>
              <a:gd name="T5" fmla="*/ 292100 h 800"/>
              <a:gd name="T6" fmla="*/ 1377950 w 1150"/>
              <a:gd name="T7" fmla="*/ 28575 h 800"/>
              <a:gd name="T8" fmla="*/ 1377950 w 1150"/>
              <a:gd name="T9" fmla="*/ 28575 h 800"/>
              <a:gd name="T10" fmla="*/ 1365250 w 1150"/>
              <a:gd name="T11" fmla="*/ 19050 h 800"/>
              <a:gd name="T12" fmla="*/ 1352550 w 1150"/>
              <a:gd name="T13" fmla="*/ 6350 h 800"/>
              <a:gd name="T14" fmla="*/ 1333500 w 1150"/>
              <a:gd name="T15" fmla="*/ 0 h 800"/>
              <a:gd name="T16" fmla="*/ 1317625 w 1150"/>
              <a:gd name="T17" fmla="*/ 0 h 800"/>
              <a:gd name="T18" fmla="*/ 22225 w 1150"/>
              <a:gd name="T19" fmla="*/ 0 h 800"/>
              <a:gd name="T20" fmla="*/ 22225 w 1150"/>
              <a:gd name="T21" fmla="*/ 0 h 800"/>
              <a:gd name="T22" fmla="*/ 9525 w 1150"/>
              <a:gd name="T23" fmla="*/ 0 h 800"/>
              <a:gd name="T24" fmla="*/ 3175 w 1150"/>
              <a:gd name="T25" fmla="*/ 6350 h 800"/>
              <a:gd name="T26" fmla="*/ 0 w 1150"/>
              <a:gd name="T27" fmla="*/ 19050 h 800"/>
              <a:gd name="T28" fmla="*/ 6350 w 1150"/>
              <a:gd name="T29" fmla="*/ 28575 h 800"/>
              <a:gd name="T30" fmla="*/ 206375 w 1150"/>
              <a:gd name="T31" fmla="*/ 292100 h 800"/>
              <a:gd name="T32" fmla="*/ 206375 w 1150"/>
              <a:gd name="T33" fmla="*/ 292100 h 800"/>
              <a:gd name="T34" fmla="*/ 250825 w 1150"/>
              <a:gd name="T35" fmla="*/ 352425 h 800"/>
              <a:gd name="T36" fmla="*/ 444500 w 1150"/>
              <a:gd name="T37" fmla="*/ 603250 h 800"/>
              <a:gd name="T38" fmla="*/ 444500 w 1150"/>
              <a:gd name="T39" fmla="*/ 603250 h 800"/>
              <a:gd name="T40" fmla="*/ 450850 w 1150"/>
              <a:gd name="T41" fmla="*/ 619125 h 800"/>
              <a:gd name="T42" fmla="*/ 454025 w 1150"/>
              <a:gd name="T43" fmla="*/ 635000 h 800"/>
              <a:gd name="T44" fmla="*/ 450850 w 1150"/>
              <a:gd name="T45" fmla="*/ 650875 h 800"/>
              <a:gd name="T46" fmla="*/ 444500 w 1150"/>
              <a:gd name="T47" fmla="*/ 663575 h 800"/>
              <a:gd name="T48" fmla="*/ 250825 w 1150"/>
              <a:gd name="T49" fmla="*/ 914400 h 800"/>
              <a:gd name="T50" fmla="*/ 250825 w 1150"/>
              <a:gd name="T51" fmla="*/ 914400 h 800"/>
              <a:gd name="T52" fmla="*/ 206375 w 1150"/>
              <a:gd name="T53" fmla="*/ 974725 h 800"/>
              <a:gd name="T54" fmla="*/ 6350 w 1150"/>
              <a:gd name="T55" fmla="*/ 1238250 h 800"/>
              <a:gd name="T56" fmla="*/ 6350 w 1150"/>
              <a:gd name="T57" fmla="*/ 1238250 h 800"/>
              <a:gd name="T58" fmla="*/ 0 w 1150"/>
              <a:gd name="T59" fmla="*/ 1250950 h 800"/>
              <a:gd name="T60" fmla="*/ 3175 w 1150"/>
              <a:gd name="T61" fmla="*/ 1260475 h 800"/>
              <a:gd name="T62" fmla="*/ 9525 w 1150"/>
              <a:gd name="T63" fmla="*/ 1266825 h 800"/>
              <a:gd name="T64" fmla="*/ 22225 w 1150"/>
              <a:gd name="T65" fmla="*/ 1270000 h 800"/>
              <a:gd name="T66" fmla="*/ 1317625 w 1150"/>
              <a:gd name="T67" fmla="*/ 1270000 h 800"/>
              <a:gd name="T68" fmla="*/ 1317625 w 1150"/>
              <a:gd name="T69" fmla="*/ 1270000 h 800"/>
              <a:gd name="T70" fmla="*/ 1333500 w 1150"/>
              <a:gd name="T71" fmla="*/ 1266825 h 800"/>
              <a:gd name="T72" fmla="*/ 1352550 w 1150"/>
              <a:gd name="T73" fmla="*/ 1260475 h 800"/>
              <a:gd name="T74" fmla="*/ 1365250 w 1150"/>
              <a:gd name="T75" fmla="*/ 1250950 h 800"/>
              <a:gd name="T76" fmla="*/ 1377950 w 1150"/>
              <a:gd name="T77" fmla="*/ 1238250 h 800"/>
              <a:gd name="T78" fmla="*/ 1577975 w 1150"/>
              <a:gd name="T79" fmla="*/ 974725 h 800"/>
              <a:gd name="T80" fmla="*/ 1577975 w 1150"/>
              <a:gd name="T81" fmla="*/ 974725 h 800"/>
              <a:gd name="T82" fmla="*/ 1622425 w 1150"/>
              <a:gd name="T83" fmla="*/ 914400 h 800"/>
              <a:gd name="T84" fmla="*/ 1816100 w 1150"/>
              <a:gd name="T85" fmla="*/ 663575 h 800"/>
              <a:gd name="T86" fmla="*/ 1816100 w 1150"/>
              <a:gd name="T87" fmla="*/ 663575 h 800"/>
              <a:gd name="T88" fmla="*/ 1822450 w 1150"/>
              <a:gd name="T89" fmla="*/ 650875 h 800"/>
              <a:gd name="T90" fmla="*/ 1825625 w 1150"/>
              <a:gd name="T91" fmla="*/ 635000 h 800"/>
              <a:gd name="T92" fmla="*/ 1822450 w 1150"/>
              <a:gd name="T93" fmla="*/ 619125 h 800"/>
              <a:gd name="T94" fmla="*/ 1816100 w 1150"/>
              <a:gd name="T95" fmla="*/ 603250 h 800"/>
              <a:gd name="T96" fmla="*/ 1622425 w 1150"/>
              <a:gd name="T97" fmla="*/ 352425 h 80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150" h="800">
                <a:moveTo>
                  <a:pt x="1022" y="222"/>
                </a:moveTo>
                <a:lnTo>
                  <a:pt x="1022" y="222"/>
                </a:lnTo>
                <a:lnTo>
                  <a:pt x="994" y="184"/>
                </a:lnTo>
                <a:lnTo>
                  <a:pt x="868" y="18"/>
                </a:lnTo>
                <a:lnTo>
                  <a:pt x="860" y="12"/>
                </a:lnTo>
                <a:lnTo>
                  <a:pt x="852" y="4"/>
                </a:lnTo>
                <a:lnTo>
                  <a:pt x="840" y="0"/>
                </a:lnTo>
                <a:lnTo>
                  <a:pt x="830" y="0"/>
                </a:lnTo>
                <a:lnTo>
                  <a:pt x="14" y="0"/>
                </a:lnTo>
                <a:lnTo>
                  <a:pt x="6" y="0"/>
                </a:lnTo>
                <a:lnTo>
                  <a:pt x="2" y="4"/>
                </a:lnTo>
                <a:lnTo>
                  <a:pt x="0" y="12"/>
                </a:lnTo>
                <a:lnTo>
                  <a:pt x="4" y="18"/>
                </a:lnTo>
                <a:lnTo>
                  <a:pt x="130" y="184"/>
                </a:lnTo>
                <a:lnTo>
                  <a:pt x="158" y="222"/>
                </a:lnTo>
                <a:lnTo>
                  <a:pt x="280" y="380"/>
                </a:lnTo>
                <a:lnTo>
                  <a:pt x="284" y="390"/>
                </a:lnTo>
                <a:lnTo>
                  <a:pt x="286" y="400"/>
                </a:lnTo>
                <a:lnTo>
                  <a:pt x="284" y="410"/>
                </a:lnTo>
                <a:lnTo>
                  <a:pt x="280" y="418"/>
                </a:lnTo>
                <a:lnTo>
                  <a:pt x="158" y="576"/>
                </a:lnTo>
                <a:lnTo>
                  <a:pt x="130" y="614"/>
                </a:lnTo>
                <a:lnTo>
                  <a:pt x="4" y="780"/>
                </a:lnTo>
                <a:lnTo>
                  <a:pt x="0" y="788"/>
                </a:lnTo>
                <a:lnTo>
                  <a:pt x="2" y="794"/>
                </a:lnTo>
                <a:lnTo>
                  <a:pt x="6" y="798"/>
                </a:lnTo>
                <a:lnTo>
                  <a:pt x="14" y="800"/>
                </a:lnTo>
                <a:lnTo>
                  <a:pt x="830" y="800"/>
                </a:lnTo>
                <a:lnTo>
                  <a:pt x="840" y="798"/>
                </a:lnTo>
                <a:lnTo>
                  <a:pt x="852" y="794"/>
                </a:lnTo>
                <a:lnTo>
                  <a:pt x="860" y="788"/>
                </a:lnTo>
                <a:lnTo>
                  <a:pt x="868" y="780"/>
                </a:lnTo>
                <a:lnTo>
                  <a:pt x="994" y="614"/>
                </a:lnTo>
                <a:lnTo>
                  <a:pt x="1022" y="576"/>
                </a:lnTo>
                <a:lnTo>
                  <a:pt x="1144" y="418"/>
                </a:lnTo>
                <a:lnTo>
                  <a:pt x="1148" y="410"/>
                </a:lnTo>
                <a:lnTo>
                  <a:pt x="1150" y="400"/>
                </a:lnTo>
                <a:lnTo>
                  <a:pt x="1148" y="390"/>
                </a:lnTo>
                <a:lnTo>
                  <a:pt x="1144" y="380"/>
                </a:lnTo>
                <a:lnTo>
                  <a:pt x="1022" y="222"/>
                </a:lnTo>
                <a:close/>
              </a:path>
            </a:pathLst>
          </a:custGeom>
          <a:solidFill>
            <a:schemeClr val="hlink"/>
          </a:solidFill>
          <a:ln w="12700" cap="flat" cmpd="sng">
            <a:solidFill>
              <a:schemeClr val="bg1"/>
            </a:solidFill>
            <a:prstDash val="solid"/>
            <a:round/>
            <a:headEnd type="none" w="med" len="med"/>
            <a:tailEnd type="none" w="med" len="med"/>
          </a:ln>
          <a:effectLst>
            <a:outerShdw dist="45791" dir="3378596" algn="ctr" rotWithShape="0">
              <a:srgbClr val="808080">
                <a:alpha val="50000"/>
              </a:srgbClr>
            </a:outerShdw>
          </a:effectLst>
        </p:spPr>
        <p:txBody>
          <a:bodyPr/>
          <a:lstStyle/>
          <a:p>
            <a:endParaRPr lang="en-GB" dirty="0"/>
          </a:p>
        </p:txBody>
      </p:sp>
      <p:sp>
        <p:nvSpPr>
          <p:cNvPr id="11277" name="Text Box 23"/>
          <p:cNvSpPr txBox="1">
            <a:spLocks noChangeArrowheads="1"/>
          </p:cNvSpPr>
          <p:nvPr/>
        </p:nvSpPr>
        <p:spPr bwMode="auto">
          <a:xfrm>
            <a:off x="2771800" y="1736812"/>
            <a:ext cx="864096"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8575">
                <a:solidFill>
                  <a:schemeClr val="hlink"/>
                </a:solidFill>
                <a:miter lim="800000"/>
                <a:headEnd/>
                <a:tailEnd/>
              </a14:hiddenLine>
            </a:ext>
            <a:ext uri="{AF507438-7753-43E0-B8FC-AC1667EBCBE1}">
              <a14:hiddenEffects xmlns:a14="http://schemas.microsoft.com/office/drawing/2010/main">
                <a:effectLst>
                  <a:outerShdw dist="45791" dir="3378596" algn="ctr" rotWithShape="0">
                    <a:schemeClr val="bg2">
                      <a:alpha val="50000"/>
                    </a:schemeClr>
                  </a:outerShdw>
                </a:effectLst>
              </a14:hiddenEffects>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1200" dirty="0">
                <a:solidFill>
                  <a:schemeClr val="bg1"/>
                </a:solidFill>
              </a:rPr>
              <a:t>We need work for when we can’t get online </a:t>
            </a:r>
          </a:p>
        </p:txBody>
      </p:sp>
      <p:sp>
        <p:nvSpPr>
          <p:cNvPr id="11278" name="Text Box 24"/>
          <p:cNvSpPr txBox="1">
            <a:spLocks noChangeArrowheads="1"/>
          </p:cNvSpPr>
          <p:nvPr/>
        </p:nvSpPr>
        <p:spPr bwMode="auto">
          <a:xfrm>
            <a:off x="863588" y="1700808"/>
            <a:ext cx="1296144"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8575">
                <a:solidFill>
                  <a:schemeClr val="hlink"/>
                </a:solidFill>
                <a:miter lim="800000"/>
                <a:headEnd/>
                <a:tailEnd/>
              </a14:hiddenLine>
            </a:ext>
            <a:ext uri="{AF507438-7753-43E0-B8FC-AC1667EBCBE1}">
              <a14:hiddenEffects xmlns:a14="http://schemas.microsoft.com/office/drawing/2010/main">
                <a:effectLst>
                  <a:outerShdw dist="45791" dir="3378596" algn="ctr" rotWithShape="0">
                    <a:schemeClr val="bg2">
                      <a:alpha val="50000"/>
                    </a:schemeClr>
                  </a:outerShdw>
                </a:effectLst>
              </a14:hiddenEffects>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1200" dirty="0">
                <a:solidFill>
                  <a:schemeClr val="bg1"/>
                </a:solidFill>
              </a:rPr>
              <a:t>We need provision before and after school.</a:t>
            </a:r>
          </a:p>
        </p:txBody>
      </p:sp>
      <p:sp>
        <p:nvSpPr>
          <p:cNvPr id="11279" name="Text Box 25"/>
          <p:cNvSpPr txBox="1">
            <a:spLocks noChangeArrowheads="1"/>
          </p:cNvSpPr>
          <p:nvPr/>
        </p:nvSpPr>
        <p:spPr bwMode="auto">
          <a:xfrm>
            <a:off x="4247964" y="1808820"/>
            <a:ext cx="1044116"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8575">
                <a:solidFill>
                  <a:schemeClr val="hlink"/>
                </a:solidFill>
                <a:miter lim="800000"/>
                <a:headEnd/>
                <a:tailEnd/>
              </a14:hiddenLine>
            </a:ext>
            <a:ext uri="{AF507438-7753-43E0-B8FC-AC1667EBCBE1}">
              <a14:hiddenEffects xmlns:a14="http://schemas.microsoft.com/office/drawing/2010/main">
                <a:effectLst>
                  <a:outerShdw dist="45791" dir="3378596" algn="ctr" rotWithShape="0">
                    <a:schemeClr val="bg2">
                      <a:alpha val="50000"/>
                    </a:schemeClr>
                  </a:outerShdw>
                </a:effectLst>
              </a14:hiddenEffects>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1200" dirty="0"/>
              <a:t>We want live sessions to engage our children</a:t>
            </a:r>
          </a:p>
        </p:txBody>
      </p:sp>
      <p:sp>
        <p:nvSpPr>
          <p:cNvPr id="11280" name="Text Box 26"/>
          <p:cNvSpPr txBox="1">
            <a:spLocks noChangeArrowheads="1"/>
          </p:cNvSpPr>
          <p:nvPr/>
        </p:nvSpPr>
        <p:spPr bwMode="auto">
          <a:xfrm>
            <a:off x="5760132" y="1628800"/>
            <a:ext cx="9001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8575">
                <a:solidFill>
                  <a:schemeClr val="hlink"/>
                </a:solidFill>
                <a:miter lim="800000"/>
                <a:headEnd/>
                <a:tailEnd/>
              </a14:hiddenLine>
            </a:ext>
            <a:ext uri="{AF507438-7753-43E0-B8FC-AC1667EBCBE1}">
              <a14:hiddenEffects xmlns:a14="http://schemas.microsoft.com/office/drawing/2010/main">
                <a:effectLst>
                  <a:outerShdw dist="45791" dir="3378596" algn="ctr" rotWithShape="0">
                    <a:schemeClr val="bg2">
                      <a:alpha val="50000"/>
                    </a:schemeClr>
                  </a:outerShdw>
                </a:effectLst>
              </a14:hiddenEffects>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1200" dirty="0"/>
              <a:t>We are unsure how to use Google classroom</a:t>
            </a:r>
          </a:p>
        </p:txBody>
      </p:sp>
      <p:sp>
        <p:nvSpPr>
          <p:cNvPr id="11281" name="Text Box 27"/>
          <p:cNvSpPr txBox="1">
            <a:spLocks noChangeArrowheads="1"/>
          </p:cNvSpPr>
          <p:nvPr/>
        </p:nvSpPr>
        <p:spPr bwMode="auto">
          <a:xfrm>
            <a:off x="7344308" y="1808820"/>
            <a:ext cx="9229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8575">
                <a:solidFill>
                  <a:schemeClr val="hlink"/>
                </a:solidFill>
                <a:miter lim="800000"/>
                <a:headEnd/>
                <a:tailEnd/>
              </a14:hiddenLine>
            </a:ext>
            <a:ext uri="{AF507438-7753-43E0-B8FC-AC1667EBCBE1}">
              <a14:hiddenEffects xmlns:a14="http://schemas.microsoft.com/office/drawing/2010/main">
                <a:effectLst>
                  <a:outerShdw dist="45791" dir="3378596" algn="ctr" rotWithShape="0">
                    <a:schemeClr val="bg2">
                      <a:alpha val="50000"/>
                    </a:schemeClr>
                  </a:outerShdw>
                </a:effectLst>
              </a14:hiddenEffects>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1200" dirty="0">
                <a:solidFill>
                  <a:schemeClr val="bg1"/>
                </a:solidFill>
              </a:rPr>
              <a:t>We have no reading books at home</a:t>
            </a:r>
          </a:p>
        </p:txBody>
      </p:sp>
      <p:pic>
        <p:nvPicPr>
          <p:cNvPr id="18" name="Picture 2" descr="https://www.roebuck.herts.sch.uk/_site/images/design/logo.png">
            <a:extLst>
              <a:ext uri="{FF2B5EF4-FFF2-40B4-BE49-F238E27FC236}">
                <a16:creationId xmlns:a16="http://schemas.microsoft.com/office/drawing/2014/main" id="{DA422FB6-322A-4453-9FC8-B846526D61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5298" y="103189"/>
            <a:ext cx="1376362" cy="13763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algn="ctr" eaLnBrk="1" hangingPunct="1"/>
            <a:r>
              <a:rPr lang="en-GB" altLang="en-US" dirty="0"/>
              <a:t>You said - We did...</a:t>
            </a:r>
          </a:p>
        </p:txBody>
      </p:sp>
      <p:sp>
        <p:nvSpPr>
          <p:cNvPr id="11267" name="AutoShape 8"/>
          <p:cNvSpPr>
            <a:spLocks noChangeArrowheads="1"/>
          </p:cNvSpPr>
          <p:nvPr/>
        </p:nvSpPr>
        <p:spPr bwMode="auto">
          <a:xfrm>
            <a:off x="757238" y="3087688"/>
            <a:ext cx="1376362" cy="3329644"/>
          </a:xfrm>
          <a:prstGeom prst="roundRect">
            <a:avLst>
              <a:gd name="adj" fmla="val 7269"/>
            </a:avLst>
          </a:prstGeom>
          <a:solidFill>
            <a:schemeClr val="accent2"/>
          </a:solidFill>
          <a:ln w="12700" algn="ctr">
            <a:solidFill>
              <a:schemeClr val="bg1"/>
            </a:solidFill>
            <a:round/>
            <a:headEnd/>
            <a:tailEnd/>
          </a:ln>
          <a:effectLst>
            <a:outerShdw dist="45791" dir="3378596" algn="ctr" rotWithShape="0">
              <a:srgbClr val="808080">
                <a:alpha val="50000"/>
              </a:srgbClr>
            </a:outerShdw>
          </a:effectLst>
        </p:spPr>
        <p:txBody>
          <a:bodyPr/>
          <a:lstStyle>
            <a:lvl1pPr marL="180975" indent="-180975">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1200" dirty="0">
                <a:solidFill>
                  <a:schemeClr val="bg1"/>
                </a:solidFill>
              </a:rPr>
              <a:t>Phone calls, how to videos and even devices have been provided for families who have needed further support to access online learning. </a:t>
            </a:r>
          </a:p>
        </p:txBody>
      </p:sp>
      <p:sp>
        <p:nvSpPr>
          <p:cNvPr id="11268" name="AutoShape 14"/>
          <p:cNvSpPr>
            <a:spLocks noChangeArrowheads="1"/>
          </p:cNvSpPr>
          <p:nvPr/>
        </p:nvSpPr>
        <p:spPr bwMode="auto">
          <a:xfrm>
            <a:off x="2266950" y="3087688"/>
            <a:ext cx="1620974" cy="3365648"/>
          </a:xfrm>
          <a:prstGeom prst="roundRect">
            <a:avLst>
              <a:gd name="adj" fmla="val 6574"/>
            </a:avLst>
          </a:prstGeom>
          <a:solidFill>
            <a:srgbClr val="009193"/>
          </a:solidFill>
          <a:ln w="12700" algn="ctr">
            <a:solidFill>
              <a:schemeClr val="bg1"/>
            </a:solidFill>
            <a:round/>
            <a:headEnd/>
            <a:tailEnd/>
          </a:ln>
          <a:effectLst>
            <a:outerShdw dist="45791" dir="3378596" algn="ctr" rotWithShape="0">
              <a:srgbClr val="808080">
                <a:alpha val="50000"/>
              </a:srgbClr>
            </a:outerShdw>
          </a:effectLst>
        </p:spPr>
        <p:txBody>
          <a:bodyPr/>
          <a:lstStyle>
            <a:lvl1pPr marL="180975" indent="-180975">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1200" dirty="0">
                <a:solidFill>
                  <a:schemeClr val="bg1"/>
                </a:solidFill>
              </a:rPr>
              <a:t>Staff have committed to provide a broad curriculum in a variety of ways including; live lessons; pre recorded videos; assignments to complete but have also engaged children with story reading; quizzes; games and physical challenges .</a:t>
            </a:r>
          </a:p>
        </p:txBody>
      </p:sp>
      <p:sp>
        <p:nvSpPr>
          <p:cNvPr id="11269" name="AutoShape 15"/>
          <p:cNvSpPr>
            <a:spLocks noChangeArrowheads="1"/>
          </p:cNvSpPr>
          <p:nvPr/>
        </p:nvSpPr>
        <p:spPr bwMode="auto">
          <a:xfrm>
            <a:off x="4031940" y="3087688"/>
            <a:ext cx="1332147" cy="3365648"/>
          </a:xfrm>
          <a:prstGeom prst="roundRect">
            <a:avLst>
              <a:gd name="adj" fmla="val 7269"/>
            </a:avLst>
          </a:prstGeom>
          <a:solidFill>
            <a:srgbClr val="99CCFF"/>
          </a:solidFill>
          <a:ln w="12700" algn="ctr">
            <a:solidFill>
              <a:schemeClr val="bg1"/>
            </a:solidFill>
            <a:round/>
            <a:headEnd/>
            <a:tailEnd/>
          </a:ln>
          <a:effectLst>
            <a:outerShdw dist="45791" dir="3378596" algn="ctr" rotWithShape="0">
              <a:srgbClr val="808080">
                <a:alpha val="50000"/>
              </a:srgbClr>
            </a:outerShdw>
          </a:effectLst>
        </p:spPr>
        <p:txBody>
          <a:bodyPr/>
          <a:lstStyle>
            <a:lvl1pPr marL="180975" indent="-180975">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1200" dirty="0"/>
              <a:t>Stationary packs have been prepared and handed out to families who need them.</a:t>
            </a:r>
          </a:p>
          <a:p>
            <a:pPr algn="ctr" eaLnBrk="1" hangingPunct="1">
              <a:buFontTx/>
              <a:buChar char="•"/>
            </a:pPr>
            <a:endParaRPr lang="en-GB" altLang="en-US" sz="1400" dirty="0"/>
          </a:p>
        </p:txBody>
      </p:sp>
      <p:sp>
        <p:nvSpPr>
          <p:cNvPr id="11270" name="AutoShape 16"/>
          <p:cNvSpPr>
            <a:spLocks noChangeArrowheads="1"/>
          </p:cNvSpPr>
          <p:nvPr/>
        </p:nvSpPr>
        <p:spPr bwMode="auto">
          <a:xfrm>
            <a:off x="5472100" y="3087688"/>
            <a:ext cx="1368152" cy="3401652"/>
          </a:xfrm>
          <a:prstGeom prst="roundRect">
            <a:avLst>
              <a:gd name="adj" fmla="val 6574"/>
            </a:avLst>
          </a:prstGeom>
          <a:solidFill>
            <a:srgbClr val="FFAB57"/>
          </a:solidFill>
          <a:ln w="12700" algn="ctr">
            <a:solidFill>
              <a:schemeClr val="bg1"/>
            </a:solidFill>
            <a:round/>
            <a:headEnd/>
            <a:tailEnd/>
          </a:ln>
          <a:effectLst>
            <a:outerShdw dist="45791" dir="3378596" algn="ctr" rotWithShape="0">
              <a:srgbClr val="808080">
                <a:alpha val="50000"/>
              </a:srgbClr>
            </a:outerShdw>
          </a:effectLst>
        </p:spPr>
        <p:txBody>
          <a:bodyPr/>
          <a:lstStyle>
            <a:lvl1pPr marL="180975" indent="-180975">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1200" dirty="0"/>
              <a:t>We are recording our live sessions so they can still be accessed after the session and all PowerPoints and tasks are available in the online class work.</a:t>
            </a:r>
          </a:p>
        </p:txBody>
      </p:sp>
      <p:sp>
        <p:nvSpPr>
          <p:cNvPr id="11271" name="AutoShape 17"/>
          <p:cNvSpPr>
            <a:spLocks noChangeArrowheads="1"/>
          </p:cNvSpPr>
          <p:nvPr/>
        </p:nvSpPr>
        <p:spPr bwMode="auto">
          <a:xfrm>
            <a:off x="6984268" y="3087688"/>
            <a:ext cx="1872208" cy="3401652"/>
          </a:xfrm>
          <a:prstGeom prst="roundRect">
            <a:avLst>
              <a:gd name="adj" fmla="val 5884"/>
            </a:avLst>
          </a:prstGeom>
          <a:solidFill>
            <a:schemeClr val="hlink"/>
          </a:solidFill>
          <a:ln w="12700" algn="ctr">
            <a:solidFill>
              <a:schemeClr val="bg1"/>
            </a:solidFill>
            <a:round/>
            <a:headEnd/>
            <a:tailEnd/>
          </a:ln>
          <a:effectLst>
            <a:outerShdw dist="45791" dir="3378596" algn="ctr" rotWithShape="0">
              <a:srgbClr val="808080">
                <a:alpha val="50000"/>
              </a:srgbClr>
            </a:outerShdw>
          </a:effectLst>
        </p:spPr>
        <p:txBody>
          <a:bodyPr/>
          <a:lstStyle>
            <a:lvl1pPr marL="180975" indent="-180975">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1100" dirty="0">
                <a:solidFill>
                  <a:schemeClr val="bg1"/>
                </a:solidFill>
              </a:rPr>
              <a:t>Great care is taken to support children’s mental  and emotional wellbeing through lessons, growth mindset and the relationships we maintain even through social distancing. Phone calls home provide extra support, help and the opportunity for a chat. The SEND and Pastoral support has been a source of support and guidance throughout. </a:t>
            </a:r>
          </a:p>
        </p:txBody>
      </p:sp>
      <p:sp>
        <p:nvSpPr>
          <p:cNvPr id="11272" name="Freeform 18"/>
          <p:cNvSpPr>
            <a:spLocks/>
          </p:cNvSpPr>
          <p:nvPr/>
        </p:nvSpPr>
        <p:spPr bwMode="auto">
          <a:xfrm>
            <a:off x="2311400" y="1592263"/>
            <a:ext cx="1822450" cy="1270000"/>
          </a:xfrm>
          <a:custGeom>
            <a:avLst/>
            <a:gdLst>
              <a:gd name="T0" fmla="*/ 1622425 w 1148"/>
              <a:gd name="T1" fmla="*/ 352425 h 800"/>
              <a:gd name="T2" fmla="*/ 1622425 w 1148"/>
              <a:gd name="T3" fmla="*/ 352425 h 800"/>
              <a:gd name="T4" fmla="*/ 1574800 w 1148"/>
              <a:gd name="T5" fmla="*/ 292100 h 800"/>
              <a:gd name="T6" fmla="*/ 1374775 w 1148"/>
              <a:gd name="T7" fmla="*/ 28575 h 800"/>
              <a:gd name="T8" fmla="*/ 1374775 w 1148"/>
              <a:gd name="T9" fmla="*/ 28575 h 800"/>
              <a:gd name="T10" fmla="*/ 1365250 w 1148"/>
              <a:gd name="T11" fmla="*/ 19050 h 800"/>
              <a:gd name="T12" fmla="*/ 1349375 w 1148"/>
              <a:gd name="T13" fmla="*/ 6350 h 800"/>
              <a:gd name="T14" fmla="*/ 1330325 w 1148"/>
              <a:gd name="T15" fmla="*/ 0 h 800"/>
              <a:gd name="T16" fmla="*/ 1314450 w 1148"/>
              <a:gd name="T17" fmla="*/ 0 h 800"/>
              <a:gd name="T18" fmla="*/ 19050 w 1148"/>
              <a:gd name="T19" fmla="*/ 0 h 800"/>
              <a:gd name="T20" fmla="*/ 19050 w 1148"/>
              <a:gd name="T21" fmla="*/ 0 h 800"/>
              <a:gd name="T22" fmla="*/ 6350 w 1148"/>
              <a:gd name="T23" fmla="*/ 0 h 800"/>
              <a:gd name="T24" fmla="*/ 0 w 1148"/>
              <a:gd name="T25" fmla="*/ 6350 h 800"/>
              <a:gd name="T26" fmla="*/ 0 w 1148"/>
              <a:gd name="T27" fmla="*/ 19050 h 800"/>
              <a:gd name="T28" fmla="*/ 3175 w 1148"/>
              <a:gd name="T29" fmla="*/ 28575 h 800"/>
              <a:gd name="T30" fmla="*/ 203200 w 1148"/>
              <a:gd name="T31" fmla="*/ 292100 h 800"/>
              <a:gd name="T32" fmla="*/ 203200 w 1148"/>
              <a:gd name="T33" fmla="*/ 292100 h 800"/>
              <a:gd name="T34" fmla="*/ 250825 w 1148"/>
              <a:gd name="T35" fmla="*/ 352425 h 800"/>
              <a:gd name="T36" fmla="*/ 441325 w 1148"/>
              <a:gd name="T37" fmla="*/ 603250 h 800"/>
              <a:gd name="T38" fmla="*/ 441325 w 1148"/>
              <a:gd name="T39" fmla="*/ 603250 h 800"/>
              <a:gd name="T40" fmla="*/ 447675 w 1148"/>
              <a:gd name="T41" fmla="*/ 619125 h 800"/>
              <a:gd name="T42" fmla="*/ 450850 w 1148"/>
              <a:gd name="T43" fmla="*/ 635000 h 800"/>
              <a:gd name="T44" fmla="*/ 447675 w 1148"/>
              <a:gd name="T45" fmla="*/ 650875 h 800"/>
              <a:gd name="T46" fmla="*/ 441325 w 1148"/>
              <a:gd name="T47" fmla="*/ 663575 h 800"/>
              <a:gd name="T48" fmla="*/ 250825 w 1148"/>
              <a:gd name="T49" fmla="*/ 914400 h 800"/>
              <a:gd name="T50" fmla="*/ 250825 w 1148"/>
              <a:gd name="T51" fmla="*/ 914400 h 800"/>
              <a:gd name="T52" fmla="*/ 203200 w 1148"/>
              <a:gd name="T53" fmla="*/ 974725 h 800"/>
              <a:gd name="T54" fmla="*/ 3175 w 1148"/>
              <a:gd name="T55" fmla="*/ 1238250 h 800"/>
              <a:gd name="T56" fmla="*/ 3175 w 1148"/>
              <a:gd name="T57" fmla="*/ 1238250 h 800"/>
              <a:gd name="T58" fmla="*/ 0 w 1148"/>
              <a:gd name="T59" fmla="*/ 1250950 h 800"/>
              <a:gd name="T60" fmla="*/ 0 w 1148"/>
              <a:gd name="T61" fmla="*/ 1260475 h 800"/>
              <a:gd name="T62" fmla="*/ 6350 w 1148"/>
              <a:gd name="T63" fmla="*/ 1266825 h 800"/>
              <a:gd name="T64" fmla="*/ 19050 w 1148"/>
              <a:gd name="T65" fmla="*/ 1270000 h 800"/>
              <a:gd name="T66" fmla="*/ 1314450 w 1148"/>
              <a:gd name="T67" fmla="*/ 1270000 h 800"/>
              <a:gd name="T68" fmla="*/ 1314450 w 1148"/>
              <a:gd name="T69" fmla="*/ 1270000 h 800"/>
              <a:gd name="T70" fmla="*/ 1330325 w 1148"/>
              <a:gd name="T71" fmla="*/ 1266825 h 800"/>
              <a:gd name="T72" fmla="*/ 1349375 w 1148"/>
              <a:gd name="T73" fmla="*/ 1260475 h 800"/>
              <a:gd name="T74" fmla="*/ 1365250 w 1148"/>
              <a:gd name="T75" fmla="*/ 1250950 h 800"/>
              <a:gd name="T76" fmla="*/ 1374775 w 1148"/>
              <a:gd name="T77" fmla="*/ 1238250 h 800"/>
              <a:gd name="T78" fmla="*/ 1574800 w 1148"/>
              <a:gd name="T79" fmla="*/ 974725 h 800"/>
              <a:gd name="T80" fmla="*/ 1574800 w 1148"/>
              <a:gd name="T81" fmla="*/ 974725 h 800"/>
              <a:gd name="T82" fmla="*/ 1622425 w 1148"/>
              <a:gd name="T83" fmla="*/ 914400 h 800"/>
              <a:gd name="T84" fmla="*/ 1812925 w 1148"/>
              <a:gd name="T85" fmla="*/ 663575 h 800"/>
              <a:gd name="T86" fmla="*/ 1812925 w 1148"/>
              <a:gd name="T87" fmla="*/ 663575 h 800"/>
              <a:gd name="T88" fmla="*/ 1819275 w 1148"/>
              <a:gd name="T89" fmla="*/ 650875 h 800"/>
              <a:gd name="T90" fmla="*/ 1822450 w 1148"/>
              <a:gd name="T91" fmla="*/ 635000 h 800"/>
              <a:gd name="T92" fmla="*/ 1819275 w 1148"/>
              <a:gd name="T93" fmla="*/ 619125 h 800"/>
              <a:gd name="T94" fmla="*/ 1812925 w 1148"/>
              <a:gd name="T95" fmla="*/ 603250 h 800"/>
              <a:gd name="T96" fmla="*/ 1622425 w 1148"/>
              <a:gd name="T97" fmla="*/ 352425 h 80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148" h="800">
                <a:moveTo>
                  <a:pt x="1022" y="222"/>
                </a:moveTo>
                <a:lnTo>
                  <a:pt x="1022" y="222"/>
                </a:lnTo>
                <a:lnTo>
                  <a:pt x="992" y="184"/>
                </a:lnTo>
                <a:lnTo>
                  <a:pt x="866" y="18"/>
                </a:lnTo>
                <a:lnTo>
                  <a:pt x="860" y="12"/>
                </a:lnTo>
                <a:lnTo>
                  <a:pt x="850" y="4"/>
                </a:lnTo>
                <a:lnTo>
                  <a:pt x="838" y="0"/>
                </a:lnTo>
                <a:lnTo>
                  <a:pt x="828" y="0"/>
                </a:lnTo>
                <a:lnTo>
                  <a:pt x="12" y="0"/>
                </a:lnTo>
                <a:lnTo>
                  <a:pt x="4" y="0"/>
                </a:lnTo>
                <a:lnTo>
                  <a:pt x="0" y="4"/>
                </a:lnTo>
                <a:lnTo>
                  <a:pt x="0" y="12"/>
                </a:lnTo>
                <a:lnTo>
                  <a:pt x="2" y="18"/>
                </a:lnTo>
                <a:lnTo>
                  <a:pt x="128" y="184"/>
                </a:lnTo>
                <a:lnTo>
                  <a:pt x="158" y="222"/>
                </a:lnTo>
                <a:lnTo>
                  <a:pt x="278" y="380"/>
                </a:lnTo>
                <a:lnTo>
                  <a:pt x="282" y="390"/>
                </a:lnTo>
                <a:lnTo>
                  <a:pt x="284" y="400"/>
                </a:lnTo>
                <a:lnTo>
                  <a:pt x="282" y="410"/>
                </a:lnTo>
                <a:lnTo>
                  <a:pt x="278" y="418"/>
                </a:lnTo>
                <a:lnTo>
                  <a:pt x="158" y="576"/>
                </a:lnTo>
                <a:lnTo>
                  <a:pt x="128" y="614"/>
                </a:lnTo>
                <a:lnTo>
                  <a:pt x="2" y="780"/>
                </a:lnTo>
                <a:lnTo>
                  <a:pt x="0" y="788"/>
                </a:lnTo>
                <a:lnTo>
                  <a:pt x="0" y="794"/>
                </a:lnTo>
                <a:lnTo>
                  <a:pt x="4" y="798"/>
                </a:lnTo>
                <a:lnTo>
                  <a:pt x="12" y="800"/>
                </a:lnTo>
                <a:lnTo>
                  <a:pt x="828" y="800"/>
                </a:lnTo>
                <a:lnTo>
                  <a:pt x="838" y="798"/>
                </a:lnTo>
                <a:lnTo>
                  <a:pt x="850" y="794"/>
                </a:lnTo>
                <a:lnTo>
                  <a:pt x="860" y="788"/>
                </a:lnTo>
                <a:lnTo>
                  <a:pt x="866" y="780"/>
                </a:lnTo>
                <a:lnTo>
                  <a:pt x="992" y="614"/>
                </a:lnTo>
                <a:lnTo>
                  <a:pt x="1022" y="576"/>
                </a:lnTo>
                <a:lnTo>
                  <a:pt x="1142" y="418"/>
                </a:lnTo>
                <a:lnTo>
                  <a:pt x="1146" y="410"/>
                </a:lnTo>
                <a:lnTo>
                  <a:pt x="1148" y="400"/>
                </a:lnTo>
                <a:lnTo>
                  <a:pt x="1146" y="390"/>
                </a:lnTo>
                <a:lnTo>
                  <a:pt x="1142" y="380"/>
                </a:lnTo>
                <a:lnTo>
                  <a:pt x="1022" y="222"/>
                </a:lnTo>
                <a:close/>
              </a:path>
            </a:pathLst>
          </a:custGeom>
          <a:solidFill>
            <a:srgbClr val="009193"/>
          </a:solidFill>
          <a:ln w="12700" cap="flat" cmpd="sng">
            <a:solidFill>
              <a:schemeClr val="bg1"/>
            </a:solidFill>
            <a:prstDash val="solid"/>
            <a:round/>
            <a:headEnd type="none" w="med" len="med"/>
            <a:tailEnd type="none" w="med" len="med"/>
          </a:ln>
          <a:effectLst>
            <a:outerShdw dist="45791" dir="3378596" algn="ctr" rotWithShape="0">
              <a:srgbClr val="808080">
                <a:alpha val="50000"/>
              </a:srgbClr>
            </a:outerShdw>
          </a:effectLst>
        </p:spPr>
        <p:txBody>
          <a:bodyPr/>
          <a:lstStyle/>
          <a:p>
            <a:endParaRPr lang="en-GB" dirty="0"/>
          </a:p>
        </p:txBody>
      </p:sp>
      <p:sp>
        <p:nvSpPr>
          <p:cNvPr id="11273" name="Freeform 19"/>
          <p:cNvSpPr>
            <a:spLocks/>
          </p:cNvSpPr>
          <p:nvPr/>
        </p:nvSpPr>
        <p:spPr bwMode="auto">
          <a:xfrm>
            <a:off x="755650" y="1592263"/>
            <a:ext cx="1885950" cy="1270000"/>
          </a:xfrm>
          <a:custGeom>
            <a:avLst/>
            <a:gdLst>
              <a:gd name="T0" fmla="*/ 1682750 w 1188"/>
              <a:gd name="T1" fmla="*/ 352425 h 800"/>
              <a:gd name="T2" fmla="*/ 1682750 w 1188"/>
              <a:gd name="T3" fmla="*/ 352425 h 800"/>
              <a:gd name="T4" fmla="*/ 1638300 w 1188"/>
              <a:gd name="T5" fmla="*/ 292100 h 800"/>
              <a:gd name="T6" fmla="*/ 1438275 w 1188"/>
              <a:gd name="T7" fmla="*/ 28575 h 800"/>
              <a:gd name="T8" fmla="*/ 1438275 w 1188"/>
              <a:gd name="T9" fmla="*/ 28575 h 800"/>
              <a:gd name="T10" fmla="*/ 1425575 w 1188"/>
              <a:gd name="T11" fmla="*/ 19050 h 800"/>
              <a:gd name="T12" fmla="*/ 1412875 w 1188"/>
              <a:gd name="T13" fmla="*/ 6350 h 800"/>
              <a:gd name="T14" fmla="*/ 1393825 w 1188"/>
              <a:gd name="T15" fmla="*/ 0 h 800"/>
              <a:gd name="T16" fmla="*/ 1377950 w 1188"/>
              <a:gd name="T17" fmla="*/ 0 h 800"/>
              <a:gd name="T18" fmla="*/ 38100 w 1188"/>
              <a:gd name="T19" fmla="*/ 0 h 800"/>
              <a:gd name="T20" fmla="*/ 38100 w 1188"/>
              <a:gd name="T21" fmla="*/ 0 h 800"/>
              <a:gd name="T22" fmla="*/ 22225 w 1188"/>
              <a:gd name="T23" fmla="*/ 3175 h 800"/>
              <a:gd name="T24" fmla="*/ 12700 w 1188"/>
              <a:gd name="T25" fmla="*/ 9525 h 800"/>
              <a:gd name="T26" fmla="*/ 3175 w 1188"/>
              <a:gd name="T27" fmla="*/ 22225 h 800"/>
              <a:gd name="T28" fmla="*/ 0 w 1188"/>
              <a:gd name="T29" fmla="*/ 38100 h 800"/>
              <a:gd name="T30" fmla="*/ 0 w 1188"/>
              <a:gd name="T31" fmla="*/ 1231900 h 800"/>
              <a:gd name="T32" fmla="*/ 0 w 1188"/>
              <a:gd name="T33" fmla="*/ 1231900 h 800"/>
              <a:gd name="T34" fmla="*/ 3175 w 1188"/>
              <a:gd name="T35" fmla="*/ 1244600 h 800"/>
              <a:gd name="T36" fmla="*/ 12700 w 1188"/>
              <a:gd name="T37" fmla="*/ 1257300 h 800"/>
              <a:gd name="T38" fmla="*/ 22225 w 1188"/>
              <a:gd name="T39" fmla="*/ 1266825 h 800"/>
              <a:gd name="T40" fmla="*/ 38100 w 1188"/>
              <a:gd name="T41" fmla="*/ 1270000 h 800"/>
              <a:gd name="T42" fmla="*/ 1377950 w 1188"/>
              <a:gd name="T43" fmla="*/ 1270000 h 800"/>
              <a:gd name="T44" fmla="*/ 1377950 w 1188"/>
              <a:gd name="T45" fmla="*/ 1270000 h 800"/>
              <a:gd name="T46" fmla="*/ 1393825 w 1188"/>
              <a:gd name="T47" fmla="*/ 1266825 h 800"/>
              <a:gd name="T48" fmla="*/ 1412875 w 1188"/>
              <a:gd name="T49" fmla="*/ 1260475 h 800"/>
              <a:gd name="T50" fmla="*/ 1425575 w 1188"/>
              <a:gd name="T51" fmla="*/ 1250950 h 800"/>
              <a:gd name="T52" fmla="*/ 1438275 w 1188"/>
              <a:gd name="T53" fmla="*/ 1238250 h 800"/>
              <a:gd name="T54" fmla="*/ 1638300 w 1188"/>
              <a:gd name="T55" fmla="*/ 974725 h 800"/>
              <a:gd name="T56" fmla="*/ 1638300 w 1188"/>
              <a:gd name="T57" fmla="*/ 974725 h 800"/>
              <a:gd name="T58" fmla="*/ 1682750 w 1188"/>
              <a:gd name="T59" fmla="*/ 914400 h 800"/>
              <a:gd name="T60" fmla="*/ 1876425 w 1188"/>
              <a:gd name="T61" fmla="*/ 663575 h 800"/>
              <a:gd name="T62" fmla="*/ 1876425 w 1188"/>
              <a:gd name="T63" fmla="*/ 663575 h 800"/>
              <a:gd name="T64" fmla="*/ 1882775 w 1188"/>
              <a:gd name="T65" fmla="*/ 650875 h 800"/>
              <a:gd name="T66" fmla="*/ 1885950 w 1188"/>
              <a:gd name="T67" fmla="*/ 635000 h 800"/>
              <a:gd name="T68" fmla="*/ 1882775 w 1188"/>
              <a:gd name="T69" fmla="*/ 619125 h 800"/>
              <a:gd name="T70" fmla="*/ 1876425 w 1188"/>
              <a:gd name="T71" fmla="*/ 603250 h 800"/>
              <a:gd name="T72" fmla="*/ 1682750 w 1188"/>
              <a:gd name="T73" fmla="*/ 352425 h 80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188" h="800">
                <a:moveTo>
                  <a:pt x="1060" y="222"/>
                </a:moveTo>
                <a:lnTo>
                  <a:pt x="1060" y="222"/>
                </a:lnTo>
                <a:lnTo>
                  <a:pt x="1032" y="184"/>
                </a:lnTo>
                <a:lnTo>
                  <a:pt x="906" y="18"/>
                </a:lnTo>
                <a:lnTo>
                  <a:pt x="898" y="12"/>
                </a:lnTo>
                <a:lnTo>
                  <a:pt x="890" y="4"/>
                </a:lnTo>
                <a:lnTo>
                  <a:pt x="878" y="0"/>
                </a:lnTo>
                <a:lnTo>
                  <a:pt x="868" y="0"/>
                </a:lnTo>
                <a:lnTo>
                  <a:pt x="24" y="0"/>
                </a:lnTo>
                <a:lnTo>
                  <a:pt x="14" y="2"/>
                </a:lnTo>
                <a:lnTo>
                  <a:pt x="8" y="6"/>
                </a:lnTo>
                <a:lnTo>
                  <a:pt x="2" y="14"/>
                </a:lnTo>
                <a:lnTo>
                  <a:pt x="0" y="24"/>
                </a:lnTo>
                <a:lnTo>
                  <a:pt x="0" y="776"/>
                </a:lnTo>
                <a:lnTo>
                  <a:pt x="2" y="784"/>
                </a:lnTo>
                <a:lnTo>
                  <a:pt x="8" y="792"/>
                </a:lnTo>
                <a:lnTo>
                  <a:pt x="14" y="798"/>
                </a:lnTo>
                <a:lnTo>
                  <a:pt x="24" y="800"/>
                </a:lnTo>
                <a:lnTo>
                  <a:pt x="868" y="800"/>
                </a:lnTo>
                <a:lnTo>
                  <a:pt x="878" y="798"/>
                </a:lnTo>
                <a:lnTo>
                  <a:pt x="890" y="794"/>
                </a:lnTo>
                <a:lnTo>
                  <a:pt x="898" y="788"/>
                </a:lnTo>
                <a:lnTo>
                  <a:pt x="906" y="780"/>
                </a:lnTo>
                <a:lnTo>
                  <a:pt x="1032" y="614"/>
                </a:lnTo>
                <a:lnTo>
                  <a:pt x="1060" y="576"/>
                </a:lnTo>
                <a:lnTo>
                  <a:pt x="1182" y="418"/>
                </a:lnTo>
                <a:lnTo>
                  <a:pt x="1186" y="410"/>
                </a:lnTo>
                <a:lnTo>
                  <a:pt x="1188" y="400"/>
                </a:lnTo>
                <a:lnTo>
                  <a:pt x="1186" y="390"/>
                </a:lnTo>
                <a:lnTo>
                  <a:pt x="1182" y="380"/>
                </a:lnTo>
                <a:lnTo>
                  <a:pt x="1060" y="222"/>
                </a:lnTo>
                <a:close/>
              </a:path>
            </a:pathLst>
          </a:custGeom>
          <a:solidFill>
            <a:schemeClr val="accent2"/>
          </a:solidFill>
          <a:ln w="12700" cap="flat" cmpd="sng">
            <a:solidFill>
              <a:schemeClr val="bg1"/>
            </a:solidFill>
            <a:prstDash val="solid"/>
            <a:round/>
            <a:headEnd type="none" w="med" len="med"/>
            <a:tailEnd type="none" w="med" len="med"/>
          </a:ln>
          <a:effectLst>
            <a:outerShdw dist="45791" dir="3378596" algn="ctr" rotWithShape="0">
              <a:srgbClr val="808080">
                <a:alpha val="50000"/>
              </a:srgbClr>
            </a:outerShdw>
          </a:effectLst>
        </p:spPr>
        <p:txBody>
          <a:bodyPr/>
          <a:lstStyle/>
          <a:p>
            <a:endParaRPr lang="en-GB" dirty="0"/>
          </a:p>
        </p:txBody>
      </p:sp>
      <p:sp>
        <p:nvSpPr>
          <p:cNvPr id="11274" name="Freeform 20"/>
          <p:cNvSpPr>
            <a:spLocks/>
          </p:cNvSpPr>
          <p:nvPr/>
        </p:nvSpPr>
        <p:spPr bwMode="auto">
          <a:xfrm>
            <a:off x="3819525" y="1592263"/>
            <a:ext cx="1822450" cy="1270000"/>
          </a:xfrm>
          <a:custGeom>
            <a:avLst/>
            <a:gdLst>
              <a:gd name="T0" fmla="*/ 1622425 w 1148"/>
              <a:gd name="T1" fmla="*/ 352425 h 800"/>
              <a:gd name="T2" fmla="*/ 1622425 w 1148"/>
              <a:gd name="T3" fmla="*/ 352425 h 800"/>
              <a:gd name="T4" fmla="*/ 1574800 w 1148"/>
              <a:gd name="T5" fmla="*/ 292100 h 800"/>
              <a:gd name="T6" fmla="*/ 1377950 w 1148"/>
              <a:gd name="T7" fmla="*/ 28575 h 800"/>
              <a:gd name="T8" fmla="*/ 1377950 w 1148"/>
              <a:gd name="T9" fmla="*/ 28575 h 800"/>
              <a:gd name="T10" fmla="*/ 1365250 w 1148"/>
              <a:gd name="T11" fmla="*/ 19050 h 800"/>
              <a:gd name="T12" fmla="*/ 1349375 w 1148"/>
              <a:gd name="T13" fmla="*/ 6350 h 800"/>
              <a:gd name="T14" fmla="*/ 1333500 w 1148"/>
              <a:gd name="T15" fmla="*/ 0 h 800"/>
              <a:gd name="T16" fmla="*/ 1317625 w 1148"/>
              <a:gd name="T17" fmla="*/ 0 h 800"/>
              <a:gd name="T18" fmla="*/ 19050 w 1148"/>
              <a:gd name="T19" fmla="*/ 0 h 800"/>
              <a:gd name="T20" fmla="*/ 19050 w 1148"/>
              <a:gd name="T21" fmla="*/ 0 h 800"/>
              <a:gd name="T22" fmla="*/ 6350 w 1148"/>
              <a:gd name="T23" fmla="*/ 0 h 800"/>
              <a:gd name="T24" fmla="*/ 0 w 1148"/>
              <a:gd name="T25" fmla="*/ 6350 h 800"/>
              <a:gd name="T26" fmla="*/ 0 w 1148"/>
              <a:gd name="T27" fmla="*/ 19050 h 800"/>
              <a:gd name="T28" fmla="*/ 6350 w 1148"/>
              <a:gd name="T29" fmla="*/ 28575 h 800"/>
              <a:gd name="T30" fmla="*/ 203200 w 1148"/>
              <a:gd name="T31" fmla="*/ 292100 h 800"/>
              <a:gd name="T32" fmla="*/ 203200 w 1148"/>
              <a:gd name="T33" fmla="*/ 292100 h 800"/>
              <a:gd name="T34" fmla="*/ 250825 w 1148"/>
              <a:gd name="T35" fmla="*/ 352425 h 800"/>
              <a:gd name="T36" fmla="*/ 441325 w 1148"/>
              <a:gd name="T37" fmla="*/ 603250 h 800"/>
              <a:gd name="T38" fmla="*/ 441325 w 1148"/>
              <a:gd name="T39" fmla="*/ 603250 h 800"/>
              <a:gd name="T40" fmla="*/ 450850 w 1148"/>
              <a:gd name="T41" fmla="*/ 619125 h 800"/>
              <a:gd name="T42" fmla="*/ 450850 w 1148"/>
              <a:gd name="T43" fmla="*/ 635000 h 800"/>
              <a:gd name="T44" fmla="*/ 450850 w 1148"/>
              <a:gd name="T45" fmla="*/ 650875 h 800"/>
              <a:gd name="T46" fmla="*/ 441325 w 1148"/>
              <a:gd name="T47" fmla="*/ 663575 h 800"/>
              <a:gd name="T48" fmla="*/ 250825 w 1148"/>
              <a:gd name="T49" fmla="*/ 914400 h 800"/>
              <a:gd name="T50" fmla="*/ 250825 w 1148"/>
              <a:gd name="T51" fmla="*/ 914400 h 800"/>
              <a:gd name="T52" fmla="*/ 203200 w 1148"/>
              <a:gd name="T53" fmla="*/ 974725 h 800"/>
              <a:gd name="T54" fmla="*/ 6350 w 1148"/>
              <a:gd name="T55" fmla="*/ 1238250 h 800"/>
              <a:gd name="T56" fmla="*/ 6350 w 1148"/>
              <a:gd name="T57" fmla="*/ 1238250 h 800"/>
              <a:gd name="T58" fmla="*/ 0 w 1148"/>
              <a:gd name="T59" fmla="*/ 1250950 h 800"/>
              <a:gd name="T60" fmla="*/ 0 w 1148"/>
              <a:gd name="T61" fmla="*/ 1260475 h 800"/>
              <a:gd name="T62" fmla="*/ 6350 w 1148"/>
              <a:gd name="T63" fmla="*/ 1266825 h 800"/>
              <a:gd name="T64" fmla="*/ 19050 w 1148"/>
              <a:gd name="T65" fmla="*/ 1270000 h 800"/>
              <a:gd name="T66" fmla="*/ 1317625 w 1148"/>
              <a:gd name="T67" fmla="*/ 1270000 h 800"/>
              <a:gd name="T68" fmla="*/ 1317625 w 1148"/>
              <a:gd name="T69" fmla="*/ 1270000 h 800"/>
              <a:gd name="T70" fmla="*/ 1333500 w 1148"/>
              <a:gd name="T71" fmla="*/ 1266825 h 800"/>
              <a:gd name="T72" fmla="*/ 1349375 w 1148"/>
              <a:gd name="T73" fmla="*/ 1260475 h 800"/>
              <a:gd name="T74" fmla="*/ 1365250 w 1148"/>
              <a:gd name="T75" fmla="*/ 1250950 h 800"/>
              <a:gd name="T76" fmla="*/ 1377950 w 1148"/>
              <a:gd name="T77" fmla="*/ 1238250 h 800"/>
              <a:gd name="T78" fmla="*/ 1574800 w 1148"/>
              <a:gd name="T79" fmla="*/ 974725 h 800"/>
              <a:gd name="T80" fmla="*/ 1574800 w 1148"/>
              <a:gd name="T81" fmla="*/ 974725 h 800"/>
              <a:gd name="T82" fmla="*/ 1622425 w 1148"/>
              <a:gd name="T83" fmla="*/ 914400 h 800"/>
              <a:gd name="T84" fmla="*/ 1812925 w 1148"/>
              <a:gd name="T85" fmla="*/ 663575 h 800"/>
              <a:gd name="T86" fmla="*/ 1812925 w 1148"/>
              <a:gd name="T87" fmla="*/ 663575 h 800"/>
              <a:gd name="T88" fmla="*/ 1822450 w 1148"/>
              <a:gd name="T89" fmla="*/ 650875 h 800"/>
              <a:gd name="T90" fmla="*/ 1822450 w 1148"/>
              <a:gd name="T91" fmla="*/ 635000 h 800"/>
              <a:gd name="T92" fmla="*/ 1822450 w 1148"/>
              <a:gd name="T93" fmla="*/ 619125 h 800"/>
              <a:gd name="T94" fmla="*/ 1812925 w 1148"/>
              <a:gd name="T95" fmla="*/ 603250 h 800"/>
              <a:gd name="T96" fmla="*/ 1622425 w 1148"/>
              <a:gd name="T97" fmla="*/ 352425 h 80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148" h="800">
                <a:moveTo>
                  <a:pt x="1022" y="222"/>
                </a:moveTo>
                <a:lnTo>
                  <a:pt x="1022" y="222"/>
                </a:lnTo>
                <a:lnTo>
                  <a:pt x="992" y="184"/>
                </a:lnTo>
                <a:lnTo>
                  <a:pt x="868" y="18"/>
                </a:lnTo>
                <a:lnTo>
                  <a:pt x="860" y="12"/>
                </a:lnTo>
                <a:lnTo>
                  <a:pt x="850" y="4"/>
                </a:lnTo>
                <a:lnTo>
                  <a:pt x="840" y="0"/>
                </a:lnTo>
                <a:lnTo>
                  <a:pt x="830" y="0"/>
                </a:lnTo>
                <a:lnTo>
                  <a:pt x="12" y="0"/>
                </a:lnTo>
                <a:lnTo>
                  <a:pt x="4" y="0"/>
                </a:lnTo>
                <a:lnTo>
                  <a:pt x="0" y="4"/>
                </a:lnTo>
                <a:lnTo>
                  <a:pt x="0" y="12"/>
                </a:lnTo>
                <a:lnTo>
                  <a:pt x="4" y="18"/>
                </a:lnTo>
                <a:lnTo>
                  <a:pt x="128" y="184"/>
                </a:lnTo>
                <a:lnTo>
                  <a:pt x="158" y="222"/>
                </a:lnTo>
                <a:lnTo>
                  <a:pt x="278" y="380"/>
                </a:lnTo>
                <a:lnTo>
                  <a:pt x="284" y="390"/>
                </a:lnTo>
                <a:lnTo>
                  <a:pt x="284" y="400"/>
                </a:lnTo>
                <a:lnTo>
                  <a:pt x="284" y="410"/>
                </a:lnTo>
                <a:lnTo>
                  <a:pt x="278" y="418"/>
                </a:lnTo>
                <a:lnTo>
                  <a:pt x="158" y="576"/>
                </a:lnTo>
                <a:lnTo>
                  <a:pt x="128" y="614"/>
                </a:lnTo>
                <a:lnTo>
                  <a:pt x="4" y="780"/>
                </a:lnTo>
                <a:lnTo>
                  <a:pt x="0" y="788"/>
                </a:lnTo>
                <a:lnTo>
                  <a:pt x="0" y="794"/>
                </a:lnTo>
                <a:lnTo>
                  <a:pt x="4" y="798"/>
                </a:lnTo>
                <a:lnTo>
                  <a:pt x="12" y="800"/>
                </a:lnTo>
                <a:lnTo>
                  <a:pt x="830" y="800"/>
                </a:lnTo>
                <a:lnTo>
                  <a:pt x="840" y="798"/>
                </a:lnTo>
                <a:lnTo>
                  <a:pt x="850" y="794"/>
                </a:lnTo>
                <a:lnTo>
                  <a:pt x="860" y="788"/>
                </a:lnTo>
                <a:lnTo>
                  <a:pt x="868" y="780"/>
                </a:lnTo>
                <a:lnTo>
                  <a:pt x="992" y="614"/>
                </a:lnTo>
                <a:lnTo>
                  <a:pt x="1022" y="576"/>
                </a:lnTo>
                <a:lnTo>
                  <a:pt x="1142" y="418"/>
                </a:lnTo>
                <a:lnTo>
                  <a:pt x="1148" y="410"/>
                </a:lnTo>
                <a:lnTo>
                  <a:pt x="1148" y="400"/>
                </a:lnTo>
                <a:lnTo>
                  <a:pt x="1148" y="390"/>
                </a:lnTo>
                <a:lnTo>
                  <a:pt x="1142" y="380"/>
                </a:lnTo>
                <a:lnTo>
                  <a:pt x="1022" y="222"/>
                </a:lnTo>
                <a:close/>
              </a:path>
            </a:pathLst>
          </a:custGeom>
          <a:solidFill>
            <a:srgbClr val="99CCFF"/>
          </a:solidFill>
          <a:ln w="12700" cap="flat" cmpd="sng">
            <a:solidFill>
              <a:schemeClr val="bg1"/>
            </a:solidFill>
            <a:prstDash val="solid"/>
            <a:round/>
            <a:headEnd type="none" w="med" len="med"/>
            <a:tailEnd type="none" w="med" len="med"/>
          </a:ln>
          <a:effectLst>
            <a:outerShdw dist="45791" dir="3378596" algn="ctr" rotWithShape="0">
              <a:srgbClr val="808080">
                <a:alpha val="50000"/>
              </a:srgbClr>
            </a:outerShdw>
          </a:effectLst>
        </p:spPr>
        <p:txBody>
          <a:bodyPr/>
          <a:lstStyle/>
          <a:p>
            <a:endParaRPr lang="en-GB" dirty="0"/>
          </a:p>
        </p:txBody>
      </p:sp>
      <p:sp>
        <p:nvSpPr>
          <p:cNvPr id="11275" name="Freeform 21"/>
          <p:cNvSpPr>
            <a:spLocks/>
          </p:cNvSpPr>
          <p:nvPr/>
        </p:nvSpPr>
        <p:spPr bwMode="auto">
          <a:xfrm>
            <a:off x="5327650" y="1592263"/>
            <a:ext cx="1980654" cy="1270000"/>
          </a:xfrm>
          <a:custGeom>
            <a:avLst/>
            <a:gdLst>
              <a:gd name="T0" fmla="*/ 1622425 w 1150"/>
              <a:gd name="T1" fmla="*/ 352425 h 800"/>
              <a:gd name="T2" fmla="*/ 1622425 w 1150"/>
              <a:gd name="T3" fmla="*/ 352425 h 800"/>
              <a:gd name="T4" fmla="*/ 1577975 w 1150"/>
              <a:gd name="T5" fmla="*/ 292100 h 800"/>
              <a:gd name="T6" fmla="*/ 1377950 w 1150"/>
              <a:gd name="T7" fmla="*/ 28575 h 800"/>
              <a:gd name="T8" fmla="*/ 1377950 w 1150"/>
              <a:gd name="T9" fmla="*/ 28575 h 800"/>
              <a:gd name="T10" fmla="*/ 1365250 w 1150"/>
              <a:gd name="T11" fmla="*/ 19050 h 800"/>
              <a:gd name="T12" fmla="*/ 1349375 w 1150"/>
              <a:gd name="T13" fmla="*/ 6350 h 800"/>
              <a:gd name="T14" fmla="*/ 1333500 w 1150"/>
              <a:gd name="T15" fmla="*/ 0 h 800"/>
              <a:gd name="T16" fmla="*/ 1317625 w 1150"/>
              <a:gd name="T17" fmla="*/ 0 h 800"/>
              <a:gd name="T18" fmla="*/ 22225 w 1150"/>
              <a:gd name="T19" fmla="*/ 0 h 800"/>
              <a:gd name="T20" fmla="*/ 22225 w 1150"/>
              <a:gd name="T21" fmla="*/ 0 h 800"/>
              <a:gd name="T22" fmla="*/ 9525 w 1150"/>
              <a:gd name="T23" fmla="*/ 0 h 800"/>
              <a:gd name="T24" fmla="*/ 0 w 1150"/>
              <a:gd name="T25" fmla="*/ 6350 h 800"/>
              <a:gd name="T26" fmla="*/ 0 w 1150"/>
              <a:gd name="T27" fmla="*/ 19050 h 800"/>
              <a:gd name="T28" fmla="*/ 6350 w 1150"/>
              <a:gd name="T29" fmla="*/ 28575 h 800"/>
              <a:gd name="T30" fmla="*/ 206375 w 1150"/>
              <a:gd name="T31" fmla="*/ 292100 h 800"/>
              <a:gd name="T32" fmla="*/ 206375 w 1150"/>
              <a:gd name="T33" fmla="*/ 292100 h 800"/>
              <a:gd name="T34" fmla="*/ 250825 w 1150"/>
              <a:gd name="T35" fmla="*/ 352425 h 800"/>
              <a:gd name="T36" fmla="*/ 444500 w 1150"/>
              <a:gd name="T37" fmla="*/ 603250 h 800"/>
              <a:gd name="T38" fmla="*/ 444500 w 1150"/>
              <a:gd name="T39" fmla="*/ 603250 h 800"/>
              <a:gd name="T40" fmla="*/ 450850 w 1150"/>
              <a:gd name="T41" fmla="*/ 619125 h 800"/>
              <a:gd name="T42" fmla="*/ 454025 w 1150"/>
              <a:gd name="T43" fmla="*/ 635000 h 800"/>
              <a:gd name="T44" fmla="*/ 450850 w 1150"/>
              <a:gd name="T45" fmla="*/ 650875 h 800"/>
              <a:gd name="T46" fmla="*/ 444500 w 1150"/>
              <a:gd name="T47" fmla="*/ 663575 h 800"/>
              <a:gd name="T48" fmla="*/ 250825 w 1150"/>
              <a:gd name="T49" fmla="*/ 914400 h 800"/>
              <a:gd name="T50" fmla="*/ 250825 w 1150"/>
              <a:gd name="T51" fmla="*/ 914400 h 800"/>
              <a:gd name="T52" fmla="*/ 206375 w 1150"/>
              <a:gd name="T53" fmla="*/ 974725 h 800"/>
              <a:gd name="T54" fmla="*/ 6350 w 1150"/>
              <a:gd name="T55" fmla="*/ 1238250 h 800"/>
              <a:gd name="T56" fmla="*/ 6350 w 1150"/>
              <a:gd name="T57" fmla="*/ 1238250 h 800"/>
              <a:gd name="T58" fmla="*/ 0 w 1150"/>
              <a:gd name="T59" fmla="*/ 1250950 h 800"/>
              <a:gd name="T60" fmla="*/ 0 w 1150"/>
              <a:gd name="T61" fmla="*/ 1260475 h 800"/>
              <a:gd name="T62" fmla="*/ 9525 w 1150"/>
              <a:gd name="T63" fmla="*/ 1266825 h 800"/>
              <a:gd name="T64" fmla="*/ 22225 w 1150"/>
              <a:gd name="T65" fmla="*/ 1270000 h 800"/>
              <a:gd name="T66" fmla="*/ 1317625 w 1150"/>
              <a:gd name="T67" fmla="*/ 1270000 h 800"/>
              <a:gd name="T68" fmla="*/ 1317625 w 1150"/>
              <a:gd name="T69" fmla="*/ 1270000 h 800"/>
              <a:gd name="T70" fmla="*/ 1333500 w 1150"/>
              <a:gd name="T71" fmla="*/ 1266825 h 800"/>
              <a:gd name="T72" fmla="*/ 1349375 w 1150"/>
              <a:gd name="T73" fmla="*/ 1260475 h 800"/>
              <a:gd name="T74" fmla="*/ 1365250 w 1150"/>
              <a:gd name="T75" fmla="*/ 1250950 h 800"/>
              <a:gd name="T76" fmla="*/ 1377950 w 1150"/>
              <a:gd name="T77" fmla="*/ 1238250 h 800"/>
              <a:gd name="T78" fmla="*/ 1577975 w 1150"/>
              <a:gd name="T79" fmla="*/ 974725 h 800"/>
              <a:gd name="T80" fmla="*/ 1577975 w 1150"/>
              <a:gd name="T81" fmla="*/ 974725 h 800"/>
              <a:gd name="T82" fmla="*/ 1622425 w 1150"/>
              <a:gd name="T83" fmla="*/ 914400 h 800"/>
              <a:gd name="T84" fmla="*/ 1816100 w 1150"/>
              <a:gd name="T85" fmla="*/ 663575 h 800"/>
              <a:gd name="T86" fmla="*/ 1816100 w 1150"/>
              <a:gd name="T87" fmla="*/ 663575 h 800"/>
              <a:gd name="T88" fmla="*/ 1822450 w 1150"/>
              <a:gd name="T89" fmla="*/ 650875 h 800"/>
              <a:gd name="T90" fmla="*/ 1825625 w 1150"/>
              <a:gd name="T91" fmla="*/ 635000 h 800"/>
              <a:gd name="T92" fmla="*/ 1822450 w 1150"/>
              <a:gd name="T93" fmla="*/ 619125 h 800"/>
              <a:gd name="T94" fmla="*/ 1816100 w 1150"/>
              <a:gd name="T95" fmla="*/ 603250 h 800"/>
              <a:gd name="T96" fmla="*/ 1622425 w 1150"/>
              <a:gd name="T97" fmla="*/ 352425 h 80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150" h="800">
                <a:moveTo>
                  <a:pt x="1022" y="222"/>
                </a:moveTo>
                <a:lnTo>
                  <a:pt x="1022" y="222"/>
                </a:lnTo>
                <a:lnTo>
                  <a:pt x="994" y="184"/>
                </a:lnTo>
                <a:lnTo>
                  <a:pt x="868" y="18"/>
                </a:lnTo>
                <a:lnTo>
                  <a:pt x="860" y="12"/>
                </a:lnTo>
                <a:lnTo>
                  <a:pt x="850" y="4"/>
                </a:lnTo>
                <a:lnTo>
                  <a:pt x="840" y="0"/>
                </a:lnTo>
                <a:lnTo>
                  <a:pt x="830" y="0"/>
                </a:lnTo>
                <a:lnTo>
                  <a:pt x="14" y="0"/>
                </a:lnTo>
                <a:lnTo>
                  <a:pt x="6" y="0"/>
                </a:lnTo>
                <a:lnTo>
                  <a:pt x="0" y="4"/>
                </a:lnTo>
                <a:lnTo>
                  <a:pt x="0" y="12"/>
                </a:lnTo>
                <a:lnTo>
                  <a:pt x="4" y="18"/>
                </a:lnTo>
                <a:lnTo>
                  <a:pt x="130" y="184"/>
                </a:lnTo>
                <a:lnTo>
                  <a:pt x="158" y="222"/>
                </a:lnTo>
                <a:lnTo>
                  <a:pt x="280" y="380"/>
                </a:lnTo>
                <a:lnTo>
                  <a:pt x="284" y="390"/>
                </a:lnTo>
                <a:lnTo>
                  <a:pt x="286" y="400"/>
                </a:lnTo>
                <a:lnTo>
                  <a:pt x="284" y="410"/>
                </a:lnTo>
                <a:lnTo>
                  <a:pt x="280" y="418"/>
                </a:lnTo>
                <a:lnTo>
                  <a:pt x="158" y="576"/>
                </a:lnTo>
                <a:lnTo>
                  <a:pt x="130" y="614"/>
                </a:lnTo>
                <a:lnTo>
                  <a:pt x="4" y="780"/>
                </a:lnTo>
                <a:lnTo>
                  <a:pt x="0" y="788"/>
                </a:lnTo>
                <a:lnTo>
                  <a:pt x="0" y="794"/>
                </a:lnTo>
                <a:lnTo>
                  <a:pt x="6" y="798"/>
                </a:lnTo>
                <a:lnTo>
                  <a:pt x="14" y="800"/>
                </a:lnTo>
                <a:lnTo>
                  <a:pt x="830" y="800"/>
                </a:lnTo>
                <a:lnTo>
                  <a:pt x="840" y="798"/>
                </a:lnTo>
                <a:lnTo>
                  <a:pt x="850" y="794"/>
                </a:lnTo>
                <a:lnTo>
                  <a:pt x="860" y="788"/>
                </a:lnTo>
                <a:lnTo>
                  <a:pt x="868" y="780"/>
                </a:lnTo>
                <a:lnTo>
                  <a:pt x="994" y="614"/>
                </a:lnTo>
                <a:lnTo>
                  <a:pt x="1022" y="576"/>
                </a:lnTo>
                <a:lnTo>
                  <a:pt x="1144" y="418"/>
                </a:lnTo>
                <a:lnTo>
                  <a:pt x="1148" y="410"/>
                </a:lnTo>
                <a:lnTo>
                  <a:pt x="1150" y="400"/>
                </a:lnTo>
                <a:lnTo>
                  <a:pt x="1148" y="390"/>
                </a:lnTo>
                <a:lnTo>
                  <a:pt x="1144" y="380"/>
                </a:lnTo>
                <a:lnTo>
                  <a:pt x="1022" y="222"/>
                </a:lnTo>
                <a:close/>
              </a:path>
            </a:pathLst>
          </a:custGeom>
          <a:solidFill>
            <a:srgbClr val="FFAB57"/>
          </a:solidFill>
          <a:ln w="12700" cap="flat" cmpd="sng">
            <a:solidFill>
              <a:schemeClr val="bg1"/>
            </a:solidFill>
            <a:prstDash val="solid"/>
            <a:round/>
            <a:headEnd type="none" w="med" len="med"/>
            <a:tailEnd type="none" w="med" len="med"/>
          </a:ln>
          <a:effectLst>
            <a:outerShdw dist="45791" dir="3378596" algn="ctr" rotWithShape="0">
              <a:srgbClr val="808080">
                <a:alpha val="50000"/>
              </a:srgbClr>
            </a:outerShdw>
          </a:effectLst>
        </p:spPr>
        <p:txBody>
          <a:bodyPr/>
          <a:lstStyle/>
          <a:p>
            <a:endParaRPr lang="en-GB" dirty="0"/>
          </a:p>
        </p:txBody>
      </p:sp>
      <p:sp>
        <p:nvSpPr>
          <p:cNvPr id="11276" name="Freeform 22"/>
          <p:cNvSpPr>
            <a:spLocks/>
          </p:cNvSpPr>
          <p:nvPr/>
        </p:nvSpPr>
        <p:spPr bwMode="auto">
          <a:xfrm>
            <a:off x="6984268" y="1592796"/>
            <a:ext cx="1692188" cy="1270000"/>
          </a:xfrm>
          <a:custGeom>
            <a:avLst/>
            <a:gdLst>
              <a:gd name="T0" fmla="*/ 1622425 w 1150"/>
              <a:gd name="T1" fmla="*/ 352425 h 800"/>
              <a:gd name="T2" fmla="*/ 1622425 w 1150"/>
              <a:gd name="T3" fmla="*/ 352425 h 800"/>
              <a:gd name="T4" fmla="*/ 1577975 w 1150"/>
              <a:gd name="T5" fmla="*/ 292100 h 800"/>
              <a:gd name="T6" fmla="*/ 1377950 w 1150"/>
              <a:gd name="T7" fmla="*/ 28575 h 800"/>
              <a:gd name="T8" fmla="*/ 1377950 w 1150"/>
              <a:gd name="T9" fmla="*/ 28575 h 800"/>
              <a:gd name="T10" fmla="*/ 1365250 w 1150"/>
              <a:gd name="T11" fmla="*/ 19050 h 800"/>
              <a:gd name="T12" fmla="*/ 1352550 w 1150"/>
              <a:gd name="T13" fmla="*/ 6350 h 800"/>
              <a:gd name="T14" fmla="*/ 1333500 w 1150"/>
              <a:gd name="T15" fmla="*/ 0 h 800"/>
              <a:gd name="T16" fmla="*/ 1317625 w 1150"/>
              <a:gd name="T17" fmla="*/ 0 h 800"/>
              <a:gd name="T18" fmla="*/ 22225 w 1150"/>
              <a:gd name="T19" fmla="*/ 0 h 800"/>
              <a:gd name="T20" fmla="*/ 22225 w 1150"/>
              <a:gd name="T21" fmla="*/ 0 h 800"/>
              <a:gd name="T22" fmla="*/ 9525 w 1150"/>
              <a:gd name="T23" fmla="*/ 0 h 800"/>
              <a:gd name="T24" fmla="*/ 3175 w 1150"/>
              <a:gd name="T25" fmla="*/ 6350 h 800"/>
              <a:gd name="T26" fmla="*/ 0 w 1150"/>
              <a:gd name="T27" fmla="*/ 19050 h 800"/>
              <a:gd name="T28" fmla="*/ 6350 w 1150"/>
              <a:gd name="T29" fmla="*/ 28575 h 800"/>
              <a:gd name="T30" fmla="*/ 206375 w 1150"/>
              <a:gd name="T31" fmla="*/ 292100 h 800"/>
              <a:gd name="T32" fmla="*/ 206375 w 1150"/>
              <a:gd name="T33" fmla="*/ 292100 h 800"/>
              <a:gd name="T34" fmla="*/ 250825 w 1150"/>
              <a:gd name="T35" fmla="*/ 352425 h 800"/>
              <a:gd name="T36" fmla="*/ 444500 w 1150"/>
              <a:gd name="T37" fmla="*/ 603250 h 800"/>
              <a:gd name="T38" fmla="*/ 444500 w 1150"/>
              <a:gd name="T39" fmla="*/ 603250 h 800"/>
              <a:gd name="T40" fmla="*/ 450850 w 1150"/>
              <a:gd name="T41" fmla="*/ 619125 h 800"/>
              <a:gd name="T42" fmla="*/ 454025 w 1150"/>
              <a:gd name="T43" fmla="*/ 635000 h 800"/>
              <a:gd name="T44" fmla="*/ 450850 w 1150"/>
              <a:gd name="T45" fmla="*/ 650875 h 800"/>
              <a:gd name="T46" fmla="*/ 444500 w 1150"/>
              <a:gd name="T47" fmla="*/ 663575 h 800"/>
              <a:gd name="T48" fmla="*/ 250825 w 1150"/>
              <a:gd name="T49" fmla="*/ 914400 h 800"/>
              <a:gd name="T50" fmla="*/ 250825 w 1150"/>
              <a:gd name="T51" fmla="*/ 914400 h 800"/>
              <a:gd name="T52" fmla="*/ 206375 w 1150"/>
              <a:gd name="T53" fmla="*/ 974725 h 800"/>
              <a:gd name="T54" fmla="*/ 6350 w 1150"/>
              <a:gd name="T55" fmla="*/ 1238250 h 800"/>
              <a:gd name="T56" fmla="*/ 6350 w 1150"/>
              <a:gd name="T57" fmla="*/ 1238250 h 800"/>
              <a:gd name="T58" fmla="*/ 0 w 1150"/>
              <a:gd name="T59" fmla="*/ 1250950 h 800"/>
              <a:gd name="T60" fmla="*/ 3175 w 1150"/>
              <a:gd name="T61" fmla="*/ 1260475 h 800"/>
              <a:gd name="T62" fmla="*/ 9525 w 1150"/>
              <a:gd name="T63" fmla="*/ 1266825 h 800"/>
              <a:gd name="T64" fmla="*/ 22225 w 1150"/>
              <a:gd name="T65" fmla="*/ 1270000 h 800"/>
              <a:gd name="T66" fmla="*/ 1317625 w 1150"/>
              <a:gd name="T67" fmla="*/ 1270000 h 800"/>
              <a:gd name="T68" fmla="*/ 1317625 w 1150"/>
              <a:gd name="T69" fmla="*/ 1270000 h 800"/>
              <a:gd name="T70" fmla="*/ 1333500 w 1150"/>
              <a:gd name="T71" fmla="*/ 1266825 h 800"/>
              <a:gd name="T72" fmla="*/ 1352550 w 1150"/>
              <a:gd name="T73" fmla="*/ 1260475 h 800"/>
              <a:gd name="T74" fmla="*/ 1365250 w 1150"/>
              <a:gd name="T75" fmla="*/ 1250950 h 800"/>
              <a:gd name="T76" fmla="*/ 1377950 w 1150"/>
              <a:gd name="T77" fmla="*/ 1238250 h 800"/>
              <a:gd name="T78" fmla="*/ 1577975 w 1150"/>
              <a:gd name="T79" fmla="*/ 974725 h 800"/>
              <a:gd name="T80" fmla="*/ 1577975 w 1150"/>
              <a:gd name="T81" fmla="*/ 974725 h 800"/>
              <a:gd name="T82" fmla="*/ 1622425 w 1150"/>
              <a:gd name="T83" fmla="*/ 914400 h 800"/>
              <a:gd name="T84" fmla="*/ 1816100 w 1150"/>
              <a:gd name="T85" fmla="*/ 663575 h 800"/>
              <a:gd name="T86" fmla="*/ 1816100 w 1150"/>
              <a:gd name="T87" fmla="*/ 663575 h 800"/>
              <a:gd name="T88" fmla="*/ 1822450 w 1150"/>
              <a:gd name="T89" fmla="*/ 650875 h 800"/>
              <a:gd name="T90" fmla="*/ 1825625 w 1150"/>
              <a:gd name="T91" fmla="*/ 635000 h 800"/>
              <a:gd name="T92" fmla="*/ 1822450 w 1150"/>
              <a:gd name="T93" fmla="*/ 619125 h 800"/>
              <a:gd name="T94" fmla="*/ 1816100 w 1150"/>
              <a:gd name="T95" fmla="*/ 603250 h 800"/>
              <a:gd name="T96" fmla="*/ 1622425 w 1150"/>
              <a:gd name="T97" fmla="*/ 352425 h 80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150" h="800">
                <a:moveTo>
                  <a:pt x="1022" y="222"/>
                </a:moveTo>
                <a:lnTo>
                  <a:pt x="1022" y="222"/>
                </a:lnTo>
                <a:lnTo>
                  <a:pt x="994" y="184"/>
                </a:lnTo>
                <a:lnTo>
                  <a:pt x="868" y="18"/>
                </a:lnTo>
                <a:lnTo>
                  <a:pt x="860" y="12"/>
                </a:lnTo>
                <a:lnTo>
                  <a:pt x="852" y="4"/>
                </a:lnTo>
                <a:lnTo>
                  <a:pt x="840" y="0"/>
                </a:lnTo>
                <a:lnTo>
                  <a:pt x="830" y="0"/>
                </a:lnTo>
                <a:lnTo>
                  <a:pt x="14" y="0"/>
                </a:lnTo>
                <a:lnTo>
                  <a:pt x="6" y="0"/>
                </a:lnTo>
                <a:lnTo>
                  <a:pt x="2" y="4"/>
                </a:lnTo>
                <a:lnTo>
                  <a:pt x="0" y="12"/>
                </a:lnTo>
                <a:lnTo>
                  <a:pt x="4" y="18"/>
                </a:lnTo>
                <a:lnTo>
                  <a:pt x="130" y="184"/>
                </a:lnTo>
                <a:lnTo>
                  <a:pt x="158" y="222"/>
                </a:lnTo>
                <a:lnTo>
                  <a:pt x="280" y="380"/>
                </a:lnTo>
                <a:lnTo>
                  <a:pt x="284" y="390"/>
                </a:lnTo>
                <a:lnTo>
                  <a:pt x="286" y="400"/>
                </a:lnTo>
                <a:lnTo>
                  <a:pt x="284" y="410"/>
                </a:lnTo>
                <a:lnTo>
                  <a:pt x="280" y="418"/>
                </a:lnTo>
                <a:lnTo>
                  <a:pt x="158" y="576"/>
                </a:lnTo>
                <a:lnTo>
                  <a:pt x="130" y="614"/>
                </a:lnTo>
                <a:lnTo>
                  <a:pt x="4" y="780"/>
                </a:lnTo>
                <a:lnTo>
                  <a:pt x="0" y="788"/>
                </a:lnTo>
                <a:lnTo>
                  <a:pt x="2" y="794"/>
                </a:lnTo>
                <a:lnTo>
                  <a:pt x="6" y="798"/>
                </a:lnTo>
                <a:lnTo>
                  <a:pt x="14" y="800"/>
                </a:lnTo>
                <a:lnTo>
                  <a:pt x="830" y="800"/>
                </a:lnTo>
                <a:lnTo>
                  <a:pt x="840" y="798"/>
                </a:lnTo>
                <a:lnTo>
                  <a:pt x="852" y="794"/>
                </a:lnTo>
                <a:lnTo>
                  <a:pt x="860" y="788"/>
                </a:lnTo>
                <a:lnTo>
                  <a:pt x="868" y="780"/>
                </a:lnTo>
                <a:lnTo>
                  <a:pt x="994" y="614"/>
                </a:lnTo>
                <a:lnTo>
                  <a:pt x="1022" y="576"/>
                </a:lnTo>
                <a:lnTo>
                  <a:pt x="1144" y="418"/>
                </a:lnTo>
                <a:lnTo>
                  <a:pt x="1148" y="410"/>
                </a:lnTo>
                <a:lnTo>
                  <a:pt x="1150" y="400"/>
                </a:lnTo>
                <a:lnTo>
                  <a:pt x="1148" y="390"/>
                </a:lnTo>
                <a:lnTo>
                  <a:pt x="1144" y="380"/>
                </a:lnTo>
                <a:lnTo>
                  <a:pt x="1022" y="222"/>
                </a:lnTo>
                <a:close/>
              </a:path>
            </a:pathLst>
          </a:custGeom>
          <a:solidFill>
            <a:schemeClr val="hlink"/>
          </a:solidFill>
          <a:ln w="12700" cap="flat" cmpd="sng">
            <a:solidFill>
              <a:schemeClr val="bg1"/>
            </a:solidFill>
            <a:prstDash val="solid"/>
            <a:round/>
            <a:headEnd type="none" w="med" len="med"/>
            <a:tailEnd type="none" w="med" len="med"/>
          </a:ln>
          <a:effectLst>
            <a:outerShdw dist="45791" dir="3378596" algn="ctr" rotWithShape="0">
              <a:srgbClr val="808080">
                <a:alpha val="50000"/>
              </a:srgbClr>
            </a:outerShdw>
          </a:effectLst>
        </p:spPr>
        <p:txBody>
          <a:bodyPr/>
          <a:lstStyle/>
          <a:p>
            <a:endParaRPr lang="en-GB" dirty="0"/>
          </a:p>
        </p:txBody>
      </p:sp>
      <p:sp>
        <p:nvSpPr>
          <p:cNvPr id="11277" name="Text Box 23"/>
          <p:cNvSpPr txBox="1">
            <a:spLocks noChangeArrowheads="1"/>
          </p:cNvSpPr>
          <p:nvPr/>
        </p:nvSpPr>
        <p:spPr bwMode="auto">
          <a:xfrm>
            <a:off x="2771800" y="1736812"/>
            <a:ext cx="864096"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8575">
                <a:solidFill>
                  <a:schemeClr val="hlink"/>
                </a:solidFill>
                <a:miter lim="800000"/>
                <a:headEnd/>
                <a:tailEnd/>
              </a14:hiddenLine>
            </a:ext>
            <a:ext uri="{AF507438-7753-43E0-B8FC-AC1667EBCBE1}">
              <a14:hiddenEffects xmlns:a14="http://schemas.microsoft.com/office/drawing/2010/main">
                <a:effectLst>
                  <a:outerShdw dist="45791" dir="3378596" algn="ctr" rotWithShape="0">
                    <a:schemeClr val="bg2">
                      <a:alpha val="50000"/>
                    </a:schemeClr>
                  </a:outerShdw>
                </a:effectLst>
              </a14:hiddenEffects>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1200" dirty="0">
                <a:solidFill>
                  <a:schemeClr val="bg1"/>
                </a:solidFill>
              </a:rPr>
              <a:t>We are struggling to engage our children</a:t>
            </a:r>
          </a:p>
        </p:txBody>
      </p:sp>
      <p:sp>
        <p:nvSpPr>
          <p:cNvPr id="11278" name="Text Box 24"/>
          <p:cNvSpPr txBox="1">
            <a:spLocks noChangeArrowheads="1"/>
          </p:cNvSpPr>
          <p:nvPr/>
        </p:nvSpPr>
        <p:spPr bwMode="auto">
          <a:xfrm>
            <a:off x="863588" y="1700808"/>
            <a:ext cx="1296144"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8575">
                <a:solidFill>
                  <a:schemeClr val="hlink"/>
                </a:solidFill>
                <a:miter lim="800000"/>
                <a:headEnd/>
                <a:tailEnd/>
              </a14:hiddenLine>
            </a:ext>
            <a:ext uri="{AF507438-7753-43E0-B8FC-AC1667EBCBE1}">
              <a14:hiddenEffects xmlns:a14="http://schemas.microsoft.com/office/drawing/2010/main">
                <a:effectLst>
                  <a:outerShdw dist="45791" dir="3378596" algn="ctr" rotWithShape="0">
                    <a:schemeClr val="bg2">
                      <a:alpha val="50000"/>
                    </a:schemeClr>
                  </a:outerShdw>
                </a:effectLst>
              </a14:hiddenEffects>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1200" dirty="0">
                <a:solidFill>
                  <a:schemeClr val="bg1"/>
                </a:solidFill>
              </a:rPr>
              <a:t>We need technical support</a:t>
            </a:r>
          </a:p>
        </p:txBody>
      </p:sp>
      <p:sp>
        <p:nvSpPr>
          <p:cNvPr id="11279" name="Text Box 25"/>
          <p:cNvSpPr txBox="1">
            <a:spLocks noChangeArrowheads="1"/>
          </p:cNvSpPr>
          <p:nvPr/>
        </p:nvSpPr>
        <p:spPr bwMode="auto">
          <a:xfrm>
            <a:off x="4247964" y="1808820"/>
            <a:ext cx="1044116"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8575">
                <a:solidFill>
                  <a:schemeClr val="hlink"/>
                </a:solidFill>
                <a:miter lim="800000"/>
                <a:headEnd/>
                <a:tailEnd/>
              </a14:hiddenLine>
            </a:ext>
            <a:ext uri="{AF507438-7753-43E0-B8FC-AC1667EBCBE1}">
              <a14:hiddenEffects xmlns:a14="http://schemas.microsoft.com/office/drawing/2010/main">
                <a:effectLst>
                  <a:outerShdw dist="45791" dir="3378596" algn="ctr" rotWithShape="0">
                    <a:schemeClr val="bg2">
                      <a:alpha val="50000"/>
                    </a:schemeClr>
                  </a:outerShdw>
                </a:effectLst>
              </a14:hiddenEffects>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1200" dirty="0"/>
              <a:t>We need stationary and equipment</a:t>
            </a:r>
          </a:p>
        </p:txBody>
      </p:sp>
      <p:sp>
        <p:nvSpPr>
          <p:cNvPr id="11280" name="Text Box 26"/>
          <p:cNvSpPr txBox="1">
            <a:spLocks noChangeArrowheads="1"/>
          </p:cNvSpPr>
          <p:nvPr/>
        </p:nvSpPr>
        <p:spPr bwMode="auto">
          <a:xfrm>
            <a:off x="5760132" y="1628800"/>
            <a:ext cx="1116124" cy="11695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8575">
                <a:solidFill>
                  <a:schemeClr val="hlink"/>
                </a:solidFill>
                <a:miter lim="800000"/>
                <a:headEnd/>
                <a:tailEnd/>
              </a14:hiddenLine>
            </a:ext>
            <a:ext uri="{AF507438-7753-43E0-B8FC-AC1667EBCBE1}">
              <a14:hiddenEffects xmlns:a14="http://schemas.microsoft.com/office/drawing/2010/main">
                <a:effectLst>
                  <a:outerShdw dist="45791" dir="3378596" algn="ctr" rotWithShape="0">
                    <a:schemeClr val="bg2">
                      <a:alpha val="50000"/>
                    </a:schemeClr>
                  </a:outerShdw>
                </a:effectLst>
              </a14:hiddenEffects>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1000" dirty="0"/>
              <a:t>We can’t always join the live sessions as we have one device and multiple children who share it</a:t>
            </a:r>
          </a:p>
        </p:txBody>
      </p:sp>
      <p:sp>
        <p:nvSpPr>
          <p:cNvPr id="11281" name="Text Box 27"/>
          <p:cNvSpPr txBox="1">
            <a:spLocks noChangeArrowheads="1"/>
          </p:cNvSpPr>
          <p:nvPr/>
        </p:nvSpPr>
        <p:spPr bwMode="auto">
          <a:xfrm>
            <a:off x="7416316" y="1592796"/>
            <a:ext cx="864096"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8575">
                <a:solidFill>
                  <a:schemeClr val="hlink"/>
                </a:solidFill>
                <a:miter lim="800000"/>
                <a:headEnd/>
                <a:tailEnd/>
              </a14:hiddenLine>
            </a:ext>
            <a:ext uri="{AF507438-7753-43E0-B8FC-AC1667EBCBE1}">
              <a14:hiddenEffects xmlns:a14="http://schemas.microsoft.com/office/drawing/2010/main">
                <a:effectLst>
                  <a:outerShdw dist="45791" dir="3378596" algn="ctr" rotWithShape="0">
                    <a:schemeClr val="bg2">
                      <a:alpha val="50000"/>
                    </a:schemeClr>
                  </a:outerShdw>
                </a:effectLst>
              </a14:hiddenEffects>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1000" dirty="0">
                <a:solidFill>
                  <a:schemeClr val="bg1"/>
                </a:solidFill>
              </a:rPr>
              <a:t>We are worried about the mental health and well-being of our children</a:t>
            </a:r>
          </a:p>
        </p:txBody>
      </p:sp>
      <p:pic>
        <p:nvPicPr>
          <p:cNvPr id="18" name="Picture 2" descr="https://www.roebuck.herts.sch.uk/_site/images/design/logo.png">
            <a:extLst>
              <a:ext uri="{FF2B5EF4-FFF2-40B4-BE49-F238E27FC236}">
                <a16:creationId xmlns:a16="http://schemas.microsoft.com/office/drawing/2014/main" id="{A1532B91-DE45-432E-9B56-56822E699E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407" y="103189"/>
            <a:ext cx="1376362" cy="13763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wipe dir="r"/>
  </p:transition>
</p:sld>
</file>

<file path=ppt/theme/theme1.xml><?xml version="1.0" encoding="utf-8"?>
<a:theme xmlns:a="http://schemas.openxmlformats.org/drawingml/2006/main" name="Default Design">
  <a:themeElements>
    <a:clrScheme name="">
      <a:dk1>
        <a:srgbClr val="2E4C6B"/>
      </a:dk1>
      <a:lt1>
        <a:srgbClr val="FFFFFF"/>
      </a:lt1>
      <a:dk2>
        <a:srgbClr val="FFFFFF"/>
      </a:dk2>
      <a:lt2>
        <a:srgbClr val="B3CCE6"/>
      </a:lt2>
      <a:accent1>
        <a:srgbClr val="336599"/>
      </a:accent1>
      <a:accent2>
        <a:srgbClr val="2E4C6B"/>
      </a:accent2>
      <a:accent3>
        <a:srgbClr val="FFFFFF"/>
      </a:accent3>
      <a:accent4>
        <a:srgbClr val="26405A"/>
      </a:accent4>
      <a:accent5>
        <a:srgbClr val="ADB8CA"/>
      </a:accent5>
      <a:accent6>
        <a:srgbClr val="294460"/>
      </a:accent6>
      <a:hlink>
        <a:srgbClr val="4986C3"/>
      </a:hlink>
      <a:folHlink>
        <a:srgbClr val="0066FF"/>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8E8AB4"/>
        </a:dk1>
        <a:lt1>
          <a:srgbClr val="F8F8F8"/>
        </a:lt1>
        <a:dk2>
          <a:srgbClr val="5D5888"/>
        </a:dk2>
        <a:lt2>
          <a:srgbClr val="FFFFFF"/>
        </a:lt2>
        <a:accent1>
          <a:srgbClr val="191077"/>
        </a:accent1>
        <a:accent2>
          <a:srgbClr val="BC0606"/>
        </a:accent2>
        <a:accent3>
          <a:srgbClr val="B6B4C3"/>
        </a:accent3>
        <a:accent4>
          <a:srgbClr val="D4D4D4"/>
        </a:accent4>
        <a:accent5>
          <a:srgbClr val="ABAABD"/>
        </a:accent5>
        <a:accent6>
          <a:srgbClr val="AA0505"/>
        </a:accent6>
        <a:hlink>
          <a:srgbClr val="FF9933"/>
        </a:hlink>
        <a:folHlink>
          <a:srgbClr val="99CC00"/>
        </a:folHlink>
      </a:clrScheme>
      <a:clrMap bg1="dk2" tx1="lt1" bg2="dk1" tx2="lt2" accent1="accent1" accent2="accent2" accent3="accent3" accent4="accent4" accent5="accent5" accent6="accent6" hlink="hlink" folHlink="folHlink"/>
    </a:extraClrScheme>
    <a:extraClrScheme>
      <a:clrScheme name="Default Design 14">
        <a:dk1>
          <a:srgbClr val="8E8AB4"/>
        </a:dk1>
        <a:lt1>
          <a:srgbClr val="F8F8F8"/>
        </a:lt1>
        <a:dk2>
          <a:srgbClr val="5D5888"/>
        </a:dk2>
        <a:lt2>
          <a:srgbClr val="FFFFFF"/>
        </a:lt2>
        <a:accent1>
          <a:srgbClr val="FFFFFF"/>
        </a:accent1>
        <a:accent2>
          <a:srgbClr val="BC0606"/>
        </a:accent2>
        <a:accent3>
          <a:srgbClr val="B6B4C3"/>
        </a:accent3>
        <a:accent4>
          <a:srgbClr val="D4D4D4"/>
        </a:accent4>
        <a:accent5>
          <a:srgbClr val="FFFFFF"/>
        </a:accent5>
        <a:accent6>
          <a:srgbClr val="AA0505"/>
        </a:accent6>
        <a:hlink>
          <a:srgbClr val="FF9933"/>
        </a:hlink>
        <a:folHlink>
          <a:srgbClr val="99CC00"/>
        </a:folHlink>
      </a:clrScheme>
      <a:clrMap bg1="dk2" tx1="lt1" bg2="dk1" tx2="lt2" accent1="accent1" accent2="accent2" accent3="accent3" accent4="accent4" accent5="accent5" accent6="accent6" hlink="hlink" folHlink="folHlink"/>
    </a:extraClrScheme>
    <a:extraClrScheme>
      <a:clrScheme name="Default Design 15">
        <a:dk1>
          <a:srgbClr val="8E8AB4"/>
        </a:dk1>
        <a:lt1>
          <a:srgbClr val="F8F8F8"/>
        </a:lt1>
        <a:dk2>
          <a:srgbClr val="5D5888"/>
        </a:dk2>
        <a:lt2>
          <a:srgbClr val="FFFFFF"/>
        </a:lt2>
        <a:accent1>
          <a:srgbClr val="5D5888"/>
        </a:accent1>
        <a:accent2>
          <a:srgbClr val="BC0606"/>
        </a:accent2>
        <a:accent3>
          <a:srgbClr val="B6B4C3"/>
        </a:accent3>
        <a:accent4>
          <a:srgbClr val="D4D4D4"/>
        </a:accent4>
        <a:accent5>
          <a:srgbClr val="B6B4C3"/>
        </a:accent5>
        <a:accent6>
          <a:srgbClr val="AA0505"/>
        </a:accent6>
        <a:hlink>
          <a:srgbClr val="FF9933"/>
        </a:hlink>
        <a:folHlink>
          <a:srgbClr val="99CC00"/>
        </a:folHlink>
      </a:clrScheme>
      <a:clrMap bg1="dk2" tx1="lt1" bg2="dk1" tx2="lt2" accent1="accent1" accent2="accent2" accent3="accent3" accent4="accent4" accent5="accent5" accent6="accent6" hlink="hlink" folHlink="folHlink"/>
    </a:extraClrScheme>
    <a:extraClrScheme>
      <a:clrScheme name="Default Design 16">
        <a:dk1>
          <a:srgbClr val="8E8AB4"/>
        </a:dk1>
        <a:lt1>
          <a:srgbClr val="F8F8F8"/>
        </a:lt1>
        <a:dk2>
          <a:srgbClr val="5D5888"/>
        </a:dk2>
        <a:lt2>
          <a:srgbClr val="463F83"/>
        </a:lt2>
        <a:accent1>
          <a:srgbClr val="5D5888"/>
        </a:accent1>
        <a:accent2>
          <a:srgbClr val="BC0606"/>
        </a:accent2>
        <a:accent3>
          <a:srgbClr val="B6B4C3"/>
        </a:accent3>
        <a:accent4>
          <a:srgbClr val="D4D4D4"/>
        </a:accent4>
        <a:accent5>
          <a:srgbClr val="B6B4C3"/>
        </a:accent5>
        <a:accent6>
          <a:srgbClr val="AA0505"/>
        </a:accent6>
        <a:hlink>
          <a:srgbClr val="FF9933"/>
        </a:hlink>
        <a:folHlink>
          <a:srgbClr val="99CC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2462</TotalTime>
  <Words>606</Words>
  <Application>Microsoft Office PowerPoint</Application>
  <PresentationFormat>On-screen Show (4:3)</PresentationFormat>
  <Paragraphs>33</Paragraphs>
  <Slides>3</Slides>
  <Notes>2</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3</vt:i4>
      </vt:variant>
    </vt:vector>
  </HeadingPairs>
  <TitlesOfParts>
    <vt:vector size="5" baseType="lpstr">
      <vt:lpstr>Arial</vt:lpstr>
      <vt:lpstr>Default Design</vt:lpstr>
      <vt:lpstr>PowerPoint Presentation</vt:lpstr>
      <vt:lpstr>You said - We did...</vt:lpstr>
      <vt:lpstr>You said - We did...</vt:lpstr>
    </vt:vector>
  </TitlesOfParts>
  <Company>Presentation Magazine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Chalkboard Template</dc:title>
  <dc:creator>Presentation Magazine</dc:creator>
  <cp:lastModifiedBy>Head</cp:lastModifiedBy>
  <cp:revision>43</cp:revision>
  <cp:lastPrinted>2021-01-18T14:58:18Z</cp:lastPrinted>
  <dcterms:created xsi:type="dcterms:W3CDTF">2005-03-15T10:04:38Z</dcterms:created>
  <dcterms:modified xsi:type="dcterms:W3CDTF">2021-02-05T12:49:11Z</dcterms:modified>
</cp:coreProperties>
</file>