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notesSlides/notesSlide29.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Override PartName="/ppt/notesSlides/notesSlide27.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Default Extension="fntdata" ContentType="application/x-fontdata"/>
  <Override PartName="/ppt/notesSlides/notesSlide16.xml" ContentType="application/vnd.openxmlformats-officedocument.presentationml.notesSlide+xml"/>
  <Override PartName="/ppt/notesSlides/notesSlide25.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notesSlides/notesSlide32.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30.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Override PartName="/ppt/notesSlides/notesSlide28.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Override PartName="/ppt/notesSlides/notesSlide6.xml" ContentType="application/vnd.openxmlformats-officedocument.presentationml.notesSlid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1"/>
  </p:sldMasterIdLst>
  <p:notesMasterIdLst>
    <p:notesMasterId r:id="rId34"/>
  </p:notesMasterIdLst>
  <p:sldIdLst>
    <p:sldId id="295" r:id="rId2"/>
    <p:sldId id="296" r:id="rId3"/>
    <p:sldId id="297" r:id="rId4"/>
    <p:sldId id="298" r:id="rId5"/>
    <p:sldId id="299" r:id="rId6"/>
    <p:sldId id="300" r:id="rId7"/>
    <p:sldId id="301" r:id="rId8"/>
    <p:sldId id="302" r:id="rId9"/>
    <p:sldId id="303" r:id="rId10"/>
    <p:sldId id="304" r:id="rId11"/>
    <p:sldId id="305" r:id="rId12"/>
    <p:sldId id="306" r:id="rId13"/>
    <p:sldId id="307" r:id="rId14"/>
    <p:sldId id="308" r:id="rId15"/>
    <p:sldId id="309" r:id="rId16"/>
    <p:sldId id="310" r:id="rId17"/>
    <p:sldId id="313" r:id="rId18"/>
    <p:sldId id="312" r:id="rId19"/>
    <p:sldId id="257" r:id="rId20"/>
    <p:sldId id="258" r:id="rId21"/>
    <p:sldId id="259" r:id="rId22"/>
    <p:sldId id="260" r:id="rId23"/>
    <p:sldId id="261" r:id="rId24"/>
    <p:sldId id="262" r:id="rId25"/>
    <p:sldId id="263" r:id="rId26"/>
    <p:sldId id="264" r:id="rId27"/>
    <p:sldId id="265" r:id="rId28"/>
    <p:sldId id="266" r:id="rId29"/>
    <p:sldId id="267" r:id="rId30"/>
    <p:sldId id="268" r:id="rId31"/>
    <p:sldId id="269" r:id="rId32"/>
    <p:sldId id="278" r:id="rId33"/>
  </p:sldIdLst>
  <p:sldSz cx="18288000" cy="10287000"/>
  <p:notesSz cx="6797675" cy="9926638"/>
  <p:embeddedFontLst>
    <p:embeddedFont>
      <p:font typeface="Satisfy" charset="0"/>
      <p:regular r:id="rId35"/>
    </p:embeddedFont>
    <p:embeddedFont>
      <p:font typeface="Advent Pro" charset="0"/>
      <p:regular r:id="rId36"/>
      <p:bold r:id="rId37"/>
    </p:embeddedFont>
    <p:embeddedFont>
      <p:font typeface="Calibri" pitchFamily="34" charset="0"/>
      <p:regular r:id="rId38"/>
      <p:bold r:id="rId39"/>
      <p:italic r:id="rId40"/>
      <p:boldItalic r:id="rId41"/>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xmlns="">
        <p15:guide id="1" orient="horz" pos="2160">
          <p15:clr>
            <a:srgbClr val="000000"/>
          </p15:clr>
        </p15:guide>
        <p15:guide id="2" pos="2880">
          <p15:clr>
            <a:srgbClr val="000000"/>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snapToGrid="0">
      <p:cViewPr varScale="1">
        <p:scale>
          <a:sx n="55" d="100"/>
          <a:sy n="55" d="100"/>
        </p:scale>
        <p:origin x="-658" y="-72"/>
      </p:cViewPr>
      <p:guideLst>
        <p:guide orient="horz" pos="216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5.fntdata"/><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notesMaster" Target="notesMasters/notesMaster1.xml"/><Relationship Id="rId42"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font" Target="fonts/font4.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font" Target="fonts/font7.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font" Target="fonts/font3.fntdata"/><Relationship Id="rId40" Type="http://schemas.openxmlformats.org/officeDocument/2006/relationships/font" Target="fonts/font6.fntdata"/><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2.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font" Target="fonts/font1.fntdata"/><Relationship Id="rId43"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92075" y="744538"/>
            <a:ext cx="6615113"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79768" y="4715153"/>
            <a:ext cx="5438140" cy="4466987"/>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5"/>
        <p:cNvGrpSpPr/>
        <p:nvPr/>
      </p:nvGrpSpPr>
      <p:grpSpPr>
        <a:xfrm>
          <a:off x="0" y="0"/>
          <a:ext cx="0" cy="0"/>
          <a:chOff x="0" y="0"/>
          <a:chExt cx="0" cy="0"/>
        </a:xfrm>
      </p:grpSpPr>
      <p:sp>
        <p:nvSpPr>
          <p:cNvPr id="326" name="Google Shape;326;g152c01f450d_0_0:notes"/>
          <p:cNvSpPr txBox="1">
            <a:spLocks noGrp="1"/>
          </p:cNvSpPr>
          <p:nvPr>
            <p:ph type="body" idx="1"/>
          </p:nvPr>
        </p:nvSpPr>
        <p:spPr>
          <a:xfrm>
            <a:off x="679768" y="4715153"/>
            <a:ext cx="5438140" cy="4466987"/>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27" name="Google Shape;327;g152c01f450d_0_0: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xmlns="" val="126846723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0"/>
        <p:cNvGrpSpPr/>
        <p:nvPr/>
      </p:nvGrpSpPr>
      <p:grpSpPr>
        <a:xfrm>
          <a:off x="0" y="0"/>
          <a:ext cx="0" cy="0"/>
          <a:chOff x="0" y="0"/>
          <a:chExt cx="0" cy="0"/>
        </a:xfrm>
      </p:grpSpPr>
      <p:sp>
        <p:nvSpPr>
          <p:cNvPr id="311" name="Google Shape;311;p14:notes"/>
          <p:cNvSpPr txBox="1">
            <a:spLocks noGrp="1"/>
          </p:cNvSpPr>
          <p:nvPr>
            <p:ph type="body" idx="1"/>
          </p:nvPr>
        </p:nvSpPr>
        <p:spPr>
          <a:xfrm>
            <a:off x="679768" y="4715153"/>
            <a:ext cx="5438140" cy="4466987"/>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12" name="Google Shape;312;p14: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xmlns="" val="81458404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7"/>
        <p:cNvGrpSpPr/>
        <p:nvPr/>
      </p:nvGrpSpPr>
      <p:grpSpPr>
        <a:xfrm>
          <a:off x="0" y="0"/>
          <a:ext cx="0" cy="0"/>
          <a:chOff x="0" y="0"/>
          <a:chExt cx="0" cy="0"/>
        </a:xfrm>
      </p:grpSpPr>
      <p:sp>
        <p:nvSpPr>
          <p:cNvPr id="298" name="Google Shape;298;p13:notes"/>
          <p:cNvSpPr txBox="1">
            <a:spLocks noGrp="1"/>
          </p:cNvSpPr>
          <p:nvPr>
            <p:ph type="body" idx="1"/>
          </p:nvPr>
        </p:nvSpPr>
        <p:spPr>
          <a:xfrm>
            <a:off x="679768" y="4715153"/>
            <a:ext cx="5438140" cy="4466987"/>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99" name="Google Shape;299;p13: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xmlns="" val="40722158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7"/>
        <p:cNvGrpSpPr/>
        <p:nvPr/>
      </p:nvGrpSpPr>
      <p:grpSpPr>
        <a:xfrm>
          <a:off x="0" y="0"/>
          <a:ext cx="0" cy="0"/>
          <a:chOff x="0" y="0"/>
          <a:chExt cx="0" cy="0"/>
        </a:xfrm>
      </p:grpSpPr>
      <p:sp>
        <p:nvSpPr>
          <p:cNvPr id="298" name="Google Shape;298;p13:notes"/>
          <p:cNvSpPr txBox="1">
            <a:spLocks noGrp="1"/>
          </p:cNvSpPr>
          <p:nvPr>
            <p:ph type="body" idx="1"/>
          </p:nvPr>
        </p:nvSpPr>
        <p:spPr>
          <a:xfrm>
            <a:off x="679768" y="4715153"/>
            <a:ext cx="5438140" cy="4466987"/>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99" name="Google Shape;299;p13: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xmlns="" val="821455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5"/>
        <p:cNvGrpSpPr/>
        <p:nvPr/>
      </p:nvGrpSpPr>
      <p:grpSpPr>
        <a:xfrm>
          <a:off x="0" y="0"/>
          <a:ext cx="0" cy="0"/>
          <a:chOff x="0" y="0"/>
          <a:chExt cx="0" cy="0"/>
        </a:xfrm>
      </p:grpSpPr>
      <p:sp>
        <p:nvSpPr>
          <p:cNvPr id="326" name="Google Shape;326;g152c01f450d_0_0:notes"/>
          <p:cNvSpPr txBox="1">
            <a:spLocks noGrp="1"/>
          </p:cNvSpPr>
          <p:nvPr>
            <p:ph type="body" idx="1"/>
          </p:nvPr>
        </p:nvSpPr>
        <p:spPr>
          <a:xfrm>
            <a:off x="679768" y="4715153"/>
            <a:ext cx="5438140" cy="4466987"/>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27" name="Google Shape;327;g152c01f450d_0_0: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5"/>
        <p:cNvGrpSpPr/>
        <p:nvPr/>
      </p:nvGrpSpPr>
      <p:grpSpPr>
        <a:xfrm>
          <a:off x="0" y="0"/>
          <a:ext cx="0" cy="0"/>
          <a:chOff x="0" y="0"/>
          <a:chExt cx="0" cy="0"/>
        </a:xfrm>
      </p:grpSpPr>
      <p:sp>
        <p:nvSpPr>
          <p:cNvPr id="326" name="Google Shape;326;g152c01f450d_0_0:notes"/>
          <p:cNvSpPr txBox="1">
            <a:spLocks noGrp="1"/>
          </p:cNvSpPr>
          <p:nvPr>
            <p:ph type="body" idx="1"/>
          </p:nvPr>
        </p:nvSpPr>
        <p:spPr>
          <a:xfrm>
            <a:off x="679768" y="4715153"/>
            <a:ext cx="5438140" cy="4466987"/>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27" name="Google Shape;327;g152c01f450d_0_0: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xmlns="" val="253143875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5"/>
        <p:cNvGrpSpPr/>
        <p:nvPr/>
      </p:nvGrpSpPr>
      <p:grpSpPr>
        <a:xfrm>
          <a:off x="0" y="0"/>
          <a:ext cx="0" cy="0"/>
          <a:chOff x="0" y="0"/>
          <a:chExt cx="0" cy="0"/>
        </a:xfrm>
      </p:grpSpPr>
      <p:sp>
        <p:nvSpPr>
          <p:cNvPr id="326" name="Google Shape;326;g152c01f450d_0_0:notes"/>
          <p:cNvSpPr txBox="1">
            <a:spLocks noGrp="1"/>
          </p:cNvSpPr>
          <p:nvPr>
            <p:ph type="body" idx="1"/>
          </p:nvPr>
        </p:nvSpPr>
        <p:spPr>
          <a:xfrm>
            <a:off x="679768" y="4715153"/>
            <a:ext cx="5438140" cy="4466987"/>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27" name="Google Shape;327;g152c01f450d_0_0: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xmlns="" val="420814474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5"/>
        <p:cNvGrpSpPr/>
        <p:nvPr/>
      </p:nvGrpSpPr>
      <p:grpSpPr>
        <a:xfrm>
          <a:off x="0" y="0"/>
          <a:ext cx="0" cy="0"/>
          <a:chOff x="0" y="0"/>
          <a:chExt cx="0" cy="0"/>
        </a:xfrm>
      </p:grpSpPr>
      <p:sp>
        <p:nvSpPr>
          <p:cNvPr id="326" name="Google Shape;326;g152c01f450d_0_0:notes"/>
          <p:cNvSpPr txBox="1">
            <a:spLocks noGrp="1"/>
          </p:cNvSpPr>
          <p:nvPr>
            <p:ph type="body" idx="1"/>
          </p:nvPr>
        </p:nvSpPr>
        <p:spPr>
          <a:xfrm>
            <a:off x="679768" y="4715153"/>
            <a:ext cx="5438140" cy="4466987"/>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27" name="Google Shape;327;g152c01f450d_0_0: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xmlns="" val="310677572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5"/>
        <p:cNvGrpSpPr/>
        <p:nvPr/>
      </p:nvGrpSpPr>
      <p:grpSpPr>
        <a:xfrm>
          <a:off x="0" y="0"/>
          <a:ext cx="0" cy="0"/>
          <a:chOff x="0" y="0"/>
          <a:chExt cx="0" cy="0"/>
        </a:xfrm>
      </p:grpSpPr>
      <p:sp>
        <p:nvSpPr>
          <p:cNvPr id="326" name="Google Shape;326;g152c01f450d_0_0:notes"/>
          <p:cNvSpPr txBox="1">
            <a:spLocks noGrp="1"/>
          </p:cNvSpPr>
          <p:nvPr>
            <p:ph type="body" idx="1"/>
          </p:nvPr>
        </p:nvSpPr>
        <p:spPr>
          <a:xfrm>
            <a:off x="679768" y="4715153"/>
            <a:ext cx="5438140" cy="4466987"/>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27" name="Google Shape;327;g152c01f450d_0_0: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xmlns="" val="30677695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5"/>
        <p:cNvGrpSpPr/>
        <p:nvPr/>
      </p:nvGrpSpPr>
      <p:grpSpPr>
        <a:xfrm>
          <a:off x="0" y="0"/>
          <a:ext cx="0" cy="0"/>
          <a:chOff x="0" y="0"/>
          <a:chExt cx="0" cy="0"/>
        </a:xfrm>
      </p:grpSpPr>
      <p:sp>
        <p:nvSpPr>
          <p:cNvPr id="326" name="Google Shape;326;g152c01f450d_0_0:notes"/>
          <p:cNvSpPr txBox="1">
            <a:spLocks noGrp="1"/>
          </p:cNvSpPr>
          <p:nvPr>
            <p:ph type="body" idx="1"/>
          </p:nvPr>
        </p:nvSpPr>
        <p:spPr>
          <a:xfrm>
            <a:off x="679768" y="4715153"/>
            <a:ext cx="5438140" cy="4466987"/>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27" name="Google Shape;327;g152c01f450d_0_0: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xmlns="" val="270172526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5"/>
        <p:cNvGrpSpPr/>
        <p:nvPr/>
      </p:nvGrpSpPr>
      <p:grpSpPr>
        <a:xfrm>
          <a:off x="0" y="0"/>
          <a:ext cx="0" cy="0"/>
          <a:chOff x="0" y="0"/>
          <a:chExt cx="0" cy="0"/>
        </a:xfrm>
      </p:grpSpPr>
      <p:sp>
        <p:nvSpPr>
          <p:cNvPr id="326" name="Google Shape;326;g152c01f450d_0_0:notes"/>
          <p:cNvSpPr txBox="1">
            <a:spLocks noGrp="1"/>
          </p:cNvSpPr>
          <p:nvPr>
            <p:ph type="body" idx="1"/>
          </p:nvPr>
        </p:nvSpPr>
        <p:spPr>
          <a:xfrm>
            <a:off x="679768" y="4715153"/>
            <a:ext cx="5438140" cy="4466987"/>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27" name="Google Shape;327;g152c01f450d_0_0: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xmlns="" val="140836384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5"/>
        <p:cNvGrpSpPr/>
        <p:nvPr/>
      </p:nvGrpSpPr>
      <p:grpSpPr>
        <a:xfrm>
          <a:off x="0" y="0"/>
          <a:ext cx="0" cy="0"/>
          <a:chOff x="0" y="0"/>
          <a:chExt cx="0" cy="0"/>
        </a:xfrm>
      </p:grpSpPr>
      <p:sp>
        <p:nvSpPr>
          <p:cNvPr id="326" name="Google Shape;326;g152c01f450d_0_0:notes"/>
          <p:cNvSpPr txBox="1">
            <a:spLocks noGrp="1"/>
          </p:cNvSpPr>
          <p:nvPr>
            <p:ph type="body" idx="1"/>
          </p:nvPr>
        </p:nvSpPr>
        <p:spPr>
          <a:xfrm>
            <a:off x="679768" y="4715153"/>
            <a:ext cx="5438140" cy="4466987"/>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27" name="Google Shape;327;g152c01f450d_0_0: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xmlns="" val="229274051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5"/>
        <p:cNvGrpSpPr/>
        <p:nvPr/>
      </p:nvGrpSpPr>
      <p:grpSpPr>
        <a:xfrm>
          <a:off x="0" y="0"/>
          <a:ext cx="0" cy="0"/>
          <a:chOff x="0" y="0"/>
          <a:chExt cx="0" cy="0"/>
        </a:xfrm>
      </p:grpSpPr>
      <p:sp>
        <p:nvSpPr>
          <p:cNvPr id="326" name="Google Shape;326;g152c01f450d_0_0:notes"/>
          <p:cNvSpPr txBox="1">
            <a:spLocks noGrp="1"/>
          </p:cNvSpPr>
          <p:nvPr>
            <p:ph type="body" idx="1"/>
          </p:nvPr>
        </p:nvSpPr>
        <p:spPr>
          <a:xfrm>
            <a:off x="679768" y="4715153"/>
            <a:ext cx="5438140" cy="4466987"/>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27" name="Google Shape;327;g152c01f450d_0_0: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xmlns="" val="412882705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5"/>
        <p:cNvGrpSpPr/>
        <p:nvPr/>
      </p:nvGrpSpPr>
      <p:grpSpPr>
        <a:xfrm>
          <a:off x="0" y="0"/>
          <a:ext cx="0" cy="0"/>
          <a:chOff x="0" y="0"/>
          <a:chExt cx="0" cy="0"/>
        </a:xfrm>
      </p:grpSpPr>
      <p:sp>
        <p:nvSpPr>
          <p:cNvPr id="326" name="Google Shape;326;g152c01f450d_0_0:notes"/>
          <p:cNvSpPr txBox="1">
            <a:spLocks noGrp="1"/>
          </p:cNvSpPr>
          <p:nvPr>
            <p:ph type="body" idx="1"/>
          </p:nvPr>
        </p:nvSpPr>
        <p:spPr>
          <a:xfrm>
            <a:off x="679768" y="4715153"/>
            <a:ext cx="5438140" cy="4466987"/>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27" name="Google Shape;327;g152c01f450d_0_0: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xmlns="" val="267236096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5"/>
        <p:cNvGrpSpPr/>
        <p:nvPr/>
      </p:nvGrpSpPr>
      <p:grpSpPr>
        <a:xfrm>
          <a:off x="0" y="0"/>
          <a:ext cx="0" cy="0"/>
          <a:chOff x="0" y="0"/>
          <a:chExt cx="0" cy="0"/>
        </a:xfrm>
      </p:grpSpPr>
      <p:sp>
        <p:nvSpPr>
          <p:cNvPr id="326" name="Google Shape;326;g152c01f450d_0_0:notes"/>
          <p:cNvSpPr txBox="1">
            <a:spLocks noGrp="1"/>
          </p:cNvSpPr>
          <p:nvPr>
            <p:ph type="body" idx="1"/>
          </p:nvPr>
        </p:nvSpPr>
        <p:spPr>
          <a:xfrm>
            <a:off x="679768" y="4715153"/>
            <a:ext cx="5438140" cy="4466987"/>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27" name="Google Shape;327;g152c01f450d_0_0: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xmlns="" val="21893824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5"/>
        <p:cNvGrpSpPr/>
        <p:nvPr/>
      </p:nvGrpSpPr>
      <p:grpSpPr>
        <a:xfrm>
          <a:off x="0" y="0"/>
          <a:ext cx="0" cy="0"/>
          <a:chOff x="0" y="0"/>
          <a:chExt cx="0" cy="0"/>
        </a:xfrm>
      </p:grpSpPr>
      <p:sp>
        <p:nvSpPr>
          <p:cNvPr id="326" name="Google Shape;326;g152c01f450d_0_0:notes"/>
          <p:cNvSpPr txBox="1">
            <a:spLocks noGrp="1"/>
          </p:cNvSpPr>
          <p:nvPr>
            <p:ph type="body" idx="1"/>
          </p:nvPr>
        </p:nvSpPr>
        <p:spPr>
          <a:xfrm>
            <a:off x="679768" y="4715153"/>
            <a:ext cx="5438140" cy="4466987"/>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27" name="Google Shape;327;g152c01f450d_0_0: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xmlns="" val="108947253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5"/>
        <p:cNvGrpSpPr/>
        <p:nvPr/>
      </p:nvGrpSpPr>
      <p:grpSpPr>
        <a:xfrm>
          <a:off x="0" y="0"/>
          <a:ext cx="0" cy="0"/>
          <a:chOff x="0" y="0"/>
          <a:chExt cx="0" cy="0"/>
        </a:xfrm>
      </p:grpSpPr>
      <p:sp>
        <p:nvSpPr>
          <p:cNvPr id="326" name="Google Shape;326;g152c01f450d_0_0:notes"/>
          <p:cNvSpPr txBox="1">
            <a:spLocks noGrp="1"/>
          </p:cNvSpPr>
          <p:nvPr>
            <p:ph type="body" idx="1"/>
          </p:nvPr>
        </p:nvSpPr>
        <p:spPr>
          <a:xfrm>
            <a:off x="679768" y="4715153"/>
            <a:ext cx="5438140" cy="4466987"/>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27" name="Google Shape;327;g152c01f450d_0_0: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xmlns="" val="108947253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79768" y="4715153"/>
            <a:ext cx="5438140" cy="4466987"/>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US"/>
              <a:t>Year 2 and 6 provide parents with a copy of a SATs reading booklet and answer booklet to look at - have their children got this level of ability and stamina yet - other kids around the country have? what is it that is holding our kids back?</a:t>
            </a:r>
            <a:endParaRPr/>
          </a:p>
        </p:txBody>
      </p:sp>
      <p:sp>
        <p:nvSpPr>
          <p:cNvPr id="82" name="Google Shape;82;p1: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3"/>
        <p:cNvGrpSpPr/>
        <p:nvPr/>
      </p:nvGrpSpPr>
      <p:grpSpPr>
        <a:xfrm>
          <a:off x="0" y="0"/>
          <a:ext cx="0" cy="0"/>
          <a:chOff x="0" y="0"/>
          <a:chExt cx="0" cy="0"/>
        </a:xfrm>
      </p:grpSpPr>
      <p:sp>
        <p:nvSpPr>
          <p:cNvPr id="94" name="Google Shape;94;p2:notes"/>
          <p:cNvSpPr txBox="1">
            <a:spLocks noGrp="1"/>
          </p:cNvSpPr>
          <p:nvPr>
            <p:ph type="body" idx="1"/>
          </p:nvPr>
        </p:nvSpPr>
        <p:spPr>
          <a:xfrm>
            <a:off x="679768" y="4715153"/>
            <a:ext cx="5438140" cy="4466987"/>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US"/>
              <a:t>Aim - hope that parents support this aim too! Competitive world we live in and other local schools will have exactly the same aim - our children can achieve and we want them to be capable of any career in the future - without reading this is not possible!</a:t>
            </a:r>
            <a:endParaRPr/>
          </a:p>
        </p:txBody>
      </p:sp>
      <p:sp>
        <p:nvSpPr>
          <p:cNvPr id="95" name="Google Shape;95;p2: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2"/>
        <p:cNvGrpSpPr/>
        <p:nvPr/>
      </p:nvGrpSpPr>
      <p:grpSpPr>
        <a:xfrm>
          <a:off x="0" y="0"/>
          <a:ext cx="0" cy="0"/>
          <a:chOff x="0" y="0"/>
          <a:chExt cx="0" cy="0"/>
        </a:xfrm>
      </p:grpSpPr>
      <p:sp>
        <p:nvSpPr>
          <p:cNvPr id="123" name="Google Shape;123;p3:notes"/>
          <p:cNvSpPr txBox="1">
            <a:spLocks noGrp="1"/>
          </p:cNvSpPr>
          <p:nvPr>
            <p:ph type="body" idx="1"/>
          </p:nvPr>
        </p:nvSpPr>
        <p:spPr>
          <a:xfrm>
            <a:off x="679768" y="4715153"/>
            <a:ext cx="5438140" cy="4466987"/>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24" name="Google Shape;124;p3: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7"/>
        <p:cNvGrpSpPr/>
        <p:nvPr/>
      </p:nvGrpSpPr>
      <p:grpSpPr>
        <a:xfrm>
          <a:off x="0" y="0"/>
          <a:ext cx="0" cy="0"/>
          <a:chOff x="0" y="0"/>
          <a:chExt cx="0" cy="0"/>
        </a:xfrm>
      </p:grpSpPr>
      <p:sp>
        <p:nvSpPr>
          <p:cNvPr id="148" name="Google Shape;148;p4:notes"/>
          <p:cNvSpPr txBox="1">
            <a:spLocks noGrp="1"/>
          </p:cNvSpPr>
          <p:nvPr>
            <p:ph type="body" idx="1"/>
          </p:nvPr>
        </p:nvSpPr>
        <p:spPr>
          <a:xfrm>
            <a:off x="679768" y="4715153"/>
            <a:ext cx="5438140" cy="4466987"/>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49" name="Google Shape;149;p4: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2"/>
        <p:cNvGrpSpPr/>
        <p:nvPr/>
      </p:nvGrpSpPr>
      <p:grpSpPr>
        <a:xfrm>
          <a:off x="0" y="0"/>
          <a:ext cx="0" cy="0"/>
          <a:chOff x="0" y="0"/>
          <a:chExt cx="0" cy="0"/>
        </a:xfrm>
      </p:grpSpPr>
      <p:sp>
        <p:nvSpPr>
          <p:cNvPr id="173" name="Google Shape;173;p5:notes"/>
          <p:cNvSpPr txBox="1">
            <a:spLocks noGrp="1"/>
          </p:cNvSpPr>
          <p:nvPr>
            <p:ph type="body" idx="1"/>
          </p:nvPr>
        </p:nvSpPr>
        <p:spPr>
          <a:xfrm>
            <a:off x="679768" y="4715153"/>
            <a:ext cx="5438140" cy="4466987"/>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74" name="Google Shape;174;p5: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5"/>
        <p:cNvGrpSpPr/>
        <p:nvPr/>
      </p:nvGrpSpPr>
      <p:grpSpPr>
        <a:xfrm>
          <a:off x="0" y="0"/>
          <a:ext cx="0" cy="0"/>
          <a:chOff x="0" y="0"/>
          <a:chExt cx="0" cy="0"/>
        </a:xfrm>
      </p:grpSpPr>
      <p:sp>
        <p:nvSpPr>
          <p:cNvPr id="186" name="Google Shape;186;p6:notes"/>
          <p:cNvSpPr txBox="1">
            <a:spLocks noGrp="1"/>
          </p:cNvSpPr>
          <p:nvPr>
            <p:ph type="body" idx="1"/>
          </p:nvPr>
        </p:nvSpPr>
        <p:spPr>
          <a:xfrm>
            <a:off x="679768" y="4715153"/>
            <a:ext cx="5438140" cy="4466987"/>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87" name="Google Shape;187;p6: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8"/>
        <p:cNvGrpSpPr/>
        <p:nvPr/>
      </p:nvGrpSpPr>
      <p:grpSpPr>
        <a:xfrm>
          <a:off x="0" y="0"/>
          <a:ext cx="0" cy="0"/>
          <a:chOff x="0" y="0"/>
          <a:chExt cx="0" cy="0"/>
        </a:xfrm>
      </p:grpSpPr>
      <p:sp>
        <p:nvSpPr>
          <p:cNvPr id="199" name="Google Shape;199;p7:notes"/>
          <p:cNvSpPr txBox="1">
            <a:spLocks noGrp="1"/>
          </p:cNvSpPr>
          <p:nvPr>
            <p:ph type="body" idx="1"/>
          </p:nvPr>
        </p:nvSpPr>
        <p:spPr>
          <a:xfrm>
            <a:off x="679768" y="4715153"/>
            <a:ext cx="5438140" cy="4466987"/>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00" name="Google Shape;200;p7: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6"/>
        <p:cNvGrpSpPr/>
        <p:nvPr/>
      </p:nvGrpSpPr>
      <p:grpSpPr>
        <a:xfrm>
          <a:off x="0" y="0"/>
          <a:ext cx="0" cy="0"/>
          <a:chOff x="0" y="0"/>
          <a:chExt cx="0" cy="0"/>
        </a:xfrm>
      </p:grpSpPr>
      <p:sp>
        <p:nvSpPr>
          <p:cNvPr id="227" name="Google Shape;227;p8:notes"/>
          <p:cNvSpPr txBox="1">
            <a:spLocks noGrp="1"/>
          </p:cNvSpPr>
          <p:nvPr>
            <p:ph type="body" idx="1"/>
          </p:nvPr>
        </p:nvSpPr>
        <p:spPr>
          <a:xfrm>
            <a:off x="679768" y="4715153"/>
            <a:ext cx="5438140" cy="4466987"/>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28" name="Google Shape;228;p8: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1"/>
        <p:cNvGrpSpPr/>
        <p:nvPr/>
      </p:nvGrpSpPr>
      <p:grpSpPr>
        <a:xfrm>
          <a:off x="0" y="0"/>
          <a:ext cx="0" cy="0"/>
          <a:chOff x="0" y="0"/>
          <a:chExt cx="0" cy="0"/>
        </a:xfrm>
      </p:grpSpPr>
      <p:sp>
        <p:nvSpPr>
          <p:cNvPr id="242" name="Google Shape;242;p9:notes"/>
          <p:cNvSpPr txBox="1">
            <a:spLocks noGrp="1"/>
          </p:cNvSpPr>
          <p:nvPr>
            <p:ph type="body" idx="1"/>
          </p:nvPr>
        </p:nvSpPr>
        <p:spPr>
          <a:xfrm>
            <a:off x="679768" y="4715153"/>
            <a:ext cx="5438140" cy="4466987"/>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43" name="Google Shape;243;p9: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4"/>
        <p:cNvGrpSpPr/>
        <p:nvPr/>
      </p:nvGrpSpPr>
      <p:grpSpPr>
        <a:xfrm>
          <a:off x="0" y="0"/>
          <a:ext cx="0" cy="0"/>
          <a:chOff x="0" y="0"/>
          <a:chExt cx="0" cy="0"/>
        </a:xfrm>
      </p:grpSpPr>
      <p:sp>
        <p:nvSpPr>
          <p:cNvPr id="255" name="Google Shape;255;p10:notes"/>
          <p:cNvSpPr txBox="1">
            <a:spLocks noGrp="1"/>
          </p:cNvSpPr>
          <p:nvPr>
            <p:ph type="body" idx="1"/>
          </p:nvPr>
        </p:nvSpPr>
        <p:spPr>
          <a:xfrm>
            <a:off x="679768" y="4715153"/>
            <a:ext cx="5438140" cy="4466987"/>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GB" dirty="0"/>
              <a:t>What we do as a school…</a:t>
            </a:r>
            <a:endParaRPr dirty="0"/>
          </a:p>
        </p:txBody>
      </p:sp>
      <p:sp>
        <p:nvSpPr>
          <p:cNvPr id="256" name="Google Shape;256;p10: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8"/>
        <p:cNvGrpSpPr/>
        <p:nvPr/>
      </p:nvGrpSpPr>
      <p:grpSpPr>
        <a:xfrm>
          <a:off x="0" y="0"/>
          <a:ext cx="0" cy="0"/>
          <a:chOff x="0" y="0"/>
          <a:chExt cx="0" cy="0"/>
        </a:xfrm>
      </p:grpSpPr>
      <p:sp>
        <p:nvSpPr>
          <p:cNvPr id="269" name="Google Shape;269;p11:notes"/>
          <p:cNvSpPr txBox="1">
            <a:spLocks noGrp="1"/>
          </p:cNvSpPr>
          <p:nvPr>
            <p:ph type="body" idx="1"/>
          </p:nvPr>
        </p:nvSpPr>
        <p:spPr>
          <a:xfrm>
            <a:off x="679768" y="4715153"/>
            <a:ext cx="5438140" cy="4466987"/>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GB" dirty="0"/>
              <a:t>Detail the approach – DSR/Hooked on books/Monster Phonics etc </a:t>
            </a:r>
            <a:endParaRPr dirty="0"/>
          </a:p>
        </p:txBody>
      </p:sp>
      <p:sp>
        <p:nvSpPr>
          <p:cNvPr id="270" name="Google Shape;270;p11: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2"/>
        <p:cNvGrpSpPr/>
        <p:nvPr/>
      </p:nvGrpSpPr>
      <p:grpSpPr>
        <a:xfrm>
          <a:off x="0" y="0"/>
          <a:ext cx="0" cy="0"/>
          <a:chOff x="0" y="0"/>
          <a:chExt cx="0" cy="0"/>
        </a:xfrm>
      </p:grpSpPr>
      <p:sp>
        <p:nvSpPr>
          <p:cNvPr id="283" name="Google Shape;283;p12:notes"/>
          <p:cNvSpPr txBox="1">
            <a:spLocks noGrp="1"/>
          </p:cNvSpPr>
          <p:nvPr>
            <p:ph type="body" idx="1"/>
          </p:nvPr>
        </p:nvSpPr>
        <p:spPr>
          <a:xfrm>
            <a:off x="679768" y="4715153"/>
            <a:ext cx="5438140" cy="4466987"/>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84" name="Google Shape;284;p12: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7"/>
        <p:cNvGrpSpPr/>
        <p:nvPr/>
      </p:nvGrpSpPr>
      <p:grpSpPr>
        <a:xfrm>
          <a:off x="0" y="0"/>
          <a:ext cx="0" cy="0"/>
          <a:chOff x="0" y="0"/>
          <a:chExt cx="0" cy="0"/>
        </a:xfrm>
      </p:grpSpPr>
      <p:sp>
        <p:nvSpPr>
          <p:cNvPr id="298" name="Google Shape;298;p13:notes"/>
          <p:cNvSpPr txBox="1">
            <a:spLocks noGrp="1"/>
          </p:cNvSpPr>
          <p:nvPr>
            <p:ph type="body" idx="1"/>
          </p:nvPr>
        </p:nvSpPr>
        <p:spPr>
          <a:xfrm>
            <a:off x="679768" y="4715153"/>
            <a:ext cx="5438140" cy="4466987"/>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99" name="Google Shape;299;p13: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0"/>
        <p:cNvGrpSpPr/>
        <p:nvPr/>
      </p:nvGrpSpPr>
      <p:grpSpPr>
        <a:xfrm>
          <a:off x="0" y="0"/>
          <a:ext cx="0" cy="0"/>
          <a:chOff x="0" y="0"/>
          <a:chExt cx="0" cy="0"/>
        </a:xfrm>
      </p:grpSpPr>
      <p:sp>
        <p:nvSpPr>
          <p:cNvPr id="311" name="Google Shape;311;p14:notes"/>
          <p:cNvSpPr txBox="1">
            <a:spLocks noGrp="1"/>
          </p:cNvSpPr>
          <p:nvPr>
            <p:ph type="body" idx="1"/>
          </p:nvPr>
        </p:nvSpPr>
        <p:spPr>
          <a:xfrm>
            <a:off x="679768" y="4715153"/>
            <a:ext cx="5438140" cy="4466987"/>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12" name="Google Shape;312;p14: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5"/>
        <p:cNvGrpSpPr/>
        <p:nvPr/>
      </p:nvGrpSpPr>
      <p:grpSpPr>
        <a:xfrm>
          <a:off x="0" y="0"/>
          <a:ext cx="0" cy="0"/>
          <a:chOff x="0" y="0"/>
          <a:chExt cx="0" cy="0"/>
        </a:xfrm>
      </p:grpSpPr>
      <p:sp>
        <p:nvSpPr>
          <p:cNvPr id="326" name="Google Shape;326;g152c01f450d_0_0:notes"/>
          <p:cNvSpPr txBox="1">
            <a:spLocks noGrp="1"/>
          </p:cNvSpPr>
          <p:nvPr>
            <p:ph type="body" idx="1"/>
          </p:nvPr>
        </p:nvSpPr>
        <p:spPr>
          <a:xfrm>
            <a:off x="679768" y="4715153"/>
            <a:ext cx="5438140" cy="4466987"/>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27" name="Google Shape;327;g152c01f450d_0_0: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xmlns="" val="240108854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1"/>
        <p:cNvGrpSpPr/>
        <p:nvPr/>
      </p:nvGrpSpPr>
      <p:grpSpPr>
        <a:xfrm>
          <a:off x="0" y="0"/>
          <a:ext cx="0" cy="0"/>
          <a:chOff x="0" y="0"/>
          <a:chExt cx="0" cy="0"/>
        </a:xfrm>
      </p:grpSpPr>
      <p:sp>
        <p:nvSpPr>
          <p:cNvPr id="12" name="Google Shape;12;p2"/>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3" name="Google Shape;13;p2"/>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4" name="Google Shape;14;p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pPr marL="0" lvl="0" indent="0" algn="r" rtl="0">
                <a:spcBef>
                  <a:spcPts val="0"/>
                </a:spcBef>
                <a:spcAft>
                  <a:spcPts val="0"/>
                </a:spcAft>
                <a:buNone/>
              </a:pPr>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5"/>
        <p:cNvGrpSpPr/>
        <p:nvPr/>
      </p:nvGrpSpPr>
      <p:grpSpPr>
        <a:xfrm>
          <a:off x="0" y="0"/>
          <a:ext cx="0" cy="0"/>
          <a:chOff x="0" y="0"/>
          <a:chExt cx="0" cy="0"/>
        </a:xfrm>
      </p:grpSpPr>
      <p:sp>
        <p:nvSpPr>
          <p:cNvPr id="16" name="Google Shape;16;p3"/>
          <p:cNvSpPr txBox="1">
            <a:spLocks noGrp="1"/>
          </p:cNvSpPr>
          <p:nvPr>
            <p:ph type="ctrTitle"/>
          </p:nvPr>
        </p:nvSpPr>
        <p:spPr>
          <a:xfrm>
            <a:off x="685800" y="2130425"/>
            <a:ext cx="7772400" cy="1470025"/>
          </a:xfrm>
          <a:prstGeom prst="rect">
            <a:avLst/>
          </a:prstGeom>
          <a:noFill/>
          <a:ln>
            <a:noFill/>
          </a:ln>
        </p:spPr>
        <p:txBody>
          <a:bodyPr spcFirstLastPara="1" wrap="square" lIns="91425" tIns="45700" rIns="91425" bIns="45700" anchor="ctr" anchorCtr="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7" name="Google Shape;17;p3"/>
          <p:cNvSpPr txBox="1">
            <a:spLocks noGrp="1"/>
          </p:cNvSpPr>
          <p:nvPr>
            <p:ph type="subTitle" idx="1"/>
          </p:nvPr>
        </p:nvSpPr>
        <p:spPr>
          <a:xfrm>
            <a:off x="1371600" y="3886200"/>
            <a:ext cx="6400800" cy="1752600"/>
          </a:xfrm>
          <a:prstGeom prst="rect">
            <a:avLst/>
          </a:prstGeom>
          <a:noFill/>
          <a:ln>
            <a:noFill/>
          </a:ln>
        </p:spPr>
        <p:txBody>
          <a:bodyPr spcFirstLastPara="1" wrap="square" lIns="91425" tIns="45700" rIns="91425" bIns="45700" anchor="t" anchorCtr="0">
            <a:normAutofit/>
          </a:bodyPr>
          <a:lstStyle>
            <a:lvl1pPr lvl="0" algn="ctr">
              <a:lnSpc>
                <a:spcPct val="100000"/>
              </a:lnSpc>
              <a:spcBef>
                <a:spcPts val="640"/>
              </a:spcBef>
              <a:spcAft>
                <a:spcPts val="0"/>
              </a:spcAft>
              <a:buClr>
                <a:srgbClr val="888888"/>
              </a:buClr>
              <a:buSzPts val="3200"/>
              <a:buNone/>
              <a:defRPr>
                <a:solidFill>
                  <a:srgbClr val="888888"/>
                </a:solidFill>
              </a:defRPr>
            </a:lvl1pPr>
            <a:lvl2pPr lvl="1" algn="ctr">
              <a:lnSpc>
                <a:spcPct val="100000"/>
              </a:lnSpc>
              <a:spcBef>
                <a:spcPts val="560"/>
              </a:spcBef>
              <a:spcAft>
                <a:spcPts val="0"/>
              </a:spcAft>
              <a:buClr>
                <a:srgbClr val="888888"/>
              </a:buClr>
              <a:buSzPts val="2800"/>
              <a:buNone/>
              <a:defRPr>
                <a:solidFill>
                  <a:srgbClr val="888888"/>
                </a:solidFill>
              </a:defRPr>
            </a:lvl2pPr>
            <a:lvl3pPr lvl="2" algn="ctr">
              <a:lnSpc>
                <a:spcPct val="100000"/>
              </a:lnSpc>
              <a:spcBef>
                <a:spcPts val="480"/>
              </a:spcBef>
              <a:spcAft>
                <a:spcPts val="0"/>
              </a:spcAft>
              <a:buClr>
                <a:srgbClr val="888888"/>
              </a:buClr>
              <a:buSzPts val="2400"/>
              <a:buNone/>
              <a:defRPr>
                <a:solidFill>
                  <a:srgbClr val="888888"/>
                </a:solidFill>
              </a:defRPr>
            </a:lvl3pPr>
            <a:lvl4pPr lvl="3" algn="ctr">
              <a:lnSpc>
                <a:spcPct val="100000"/>
              </a:lnSpc>
              <a:spcBef>
                <a:spcPts val="400"/>
              </a:spcBef>
              <a:spcAft>
                <a:spcPts val="0"/>
              </a:spcAft>
              <a:buClr>
                <a:srgbClr val="888888"/>
              </a:buClr>
              <a:buSzPts val="2000"/>
              <a:buNone/>
              <a:defRPr>
                <a:solidFill>
                  <a:srgbClr val="888888"/>
                </a:solidFill>
              </a:defRPr>
            </a:lvl4pPr>
            <a:lvl5pPr lvl="4" algn="ctr">
              <a:lnSpc>
                <a:spcPct val="100000"/>
              </a:lnSpc>
              <a:spcBef>
                <a:spcPts val="400"/>
              </a:spcBef>
              <a:spcAft>
                <a:spcPts val="0"/>
              </a:spcAft>
              <a:buClr>
                <a:srgbClr val="888888"/>
              </a:buClr>
              <a:buSzPts val="2000"/>
              <a:buNone/>
              <a:defRPr>
                <a:solidFill>
                  <a:srgbClr val="888888"/>
                </a:solidFill>
              </a:defRPr>
            </a:lvl5pPr>
            <a:lvl6pPr lvl="5" algn="ctr">
              <a:lnSpc>
                <a:spcPct val="100000"/>
              </a:lnSpc>
              <a:spcBef>
                <a:spcPts val="400"/>
              </a:spcBef>
              <a:spcAft>
                <a:spcPts val="0"/>
              </a:spcAft>
              <a:buClr>
                <a:srgbClr val="888888"/>
              </a:buClr>
              <a:buSzPts val="2000"/>
              <a:buNone/>
              <a:defRPr>
                <a:solidFill>
                  <a:srgbClr val="888888"/>
                </a:solidFill>
              </a:defRPr>
            </a:lvl6pPr>
            <a:lvl7pPr lvl="6" algn="ctr">
              <a:lnSpc>
                <a:spcPct val="100000"/>
              </a:lnSpc>
              <a:spcBef>
                <a:spcPts val="400"/>
              </a:spcBef>
              <a:spcAft>
                <a:spcPts val="0"/>
              </a:spcAft>
              <a:buClr>
                <a:srgbClr val="888888"/>
              </a:buClr>
              <a:buSzPts val="2000"/>
              <a:buNone/>
              <a:defRPr>
                <a:solidFill>
                  <a:srgbClr val="888888"/>
                </a:solidFill>
              </a:defRPr>
            </a:lvl7pPr>
            <a:lvl8pPr lvl="7" algn="ctr">
              <a:lnSpc>
                <a:spcPct val="100000"/>
              </a:lnSpc>
              <a:spcBef>
                <a:spcPts val="400"/>
              </a:spcBef>
              <a:spcAft>
                <a:spcPts val="0"/>
              </a:spcAft>
              <a:buClr>
                <a:srgbClr val="888888"/>
              </a:buClr>
              <a:buSzPts val="2000"/>
              <a:buNone/>
              <a:defRPr>
                <a:solidFill>
                  <a:srgbClr val="888888"/>
                </a:solidFill>
              </a:defRPr>
            </a:lvl8pPr>
            <a:lvl9pPr lvl="8" algn="ctr">
              <a:lnSpc>
                <a:spcPct val="100000"/>
              </a:lnSpc>
              <a:spcBef>
                <a:spcPts val="400"/>
              </a:spcBef>
              <a:spcAft>
                <a:spcPts val="0"/>
              </a:spcAft>
              <a:buClr>
                <a:srgbClr val="888888"/>
              </a:buClr>
              <a:buSzPts val="2000"/>
              <a:buNone/>
              <a:defRPr>
                <a:solidFill>
                  <a:srgbClr val="888888"/>
                </a:solidFill>
              </a:defRPr>
            </a:lvl9pPr>
          </a:lstStyle>
          <a:p>
            <a:endParaRPr/>
          </a:p>
        </p:txBody>
      </p:sp>
      <p:sp>
        <p:nvSpPr>
          <p:cNvPr id="18" name="Google Shape;18;p3"/>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9" name="Google Shape;19;p3"/>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0" name="Google Shape;20;p3"/>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pPr marL="0" lvl="0" indent="0" algn="r" rtl="0">
                <a:spcBef>
                  <a:spcPts val="0"/>
                </a:spcBef>
                <a:spcAft>
                  <a:spcPts val="0"/>
                </a:spcAft>
                <a:buNone/>
              </a:pPr>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1"/>
        <p:cNvGrpSpPr/>
        <p:nvPr/>
      </p:nvGrpSpPr>
      <p:grpSpPr>
        <a:xfrm>
          <a:off x="0" y="0"/>
          <a:ext cx="0" cy="0"/>
          <a:chOff x="0" y="0"/>
          <a:chExt cx="0" cy="0"/>
        </a:xfrm>
      </p:grpSpPr>
      <p:sp>
        <p:nvSpPr>
          <p:cNvPr id="22" name="Google Shape;22;p4"/>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3" name="Google Shape;23;p4"/>
          <p:cNvSpPr txBox="1">
            <a:spLocks noGrp="1"/>
          </p:cNvSpPr>
          <p:nvPr>
            <p:ph type="body" idx="1"/>
          </p:nvPr>
        </p:nvSpPr>
        <p:spPr>
          <a:xfrm>
            <a:off x="457200" y="1600200"/>
            <a:ext cx="8229600" cy="4525963"/>
          </a:xfrm>
          <a:prstGeom prst="rect">
            <a:avLst/>
          </a:prstGeom>
          <a:noFill/>
          <a:ln>
            <a:noFill/>
          </a:ln>
        </p:spPr>
        <p:txBody>
          <a:bodyPr spcFirstLastPara="1" wrap="square" lIns="91425" tIns="45700" rIns="91425" bIns="45700" anchor="t" anchorCtr="0">
            <a:normAutofit/>
          </a:bodyPr>
          <a:lstStyle>
            <a:lvl1pPr marL="457200" lvl="0" indent="-342900" algn="l">
              <a:lnSpc>
                <a:spcPct val="100000"/>
              </a:lnSpc>
              <a:spcBef>
                <a:spcPts val="360"/>
              </a:spcBef>
              <a:spcAft>
                <a:spcPts val="0"/>
              </a:spcAft>
              <a:buClr>
                <a:schemeClr val="dk1"/>
              </a:buClr>
              <a:buSzPts val="1800"/>
              <a:buChar char="•"/>
              <a:defRPr/>
            </a:lvl1pPr>
            <a:lvl2pPr marL="914400" lvl="1" indent="-342900" algn="l">
              <a:lnSpc>
                <a:spcPct val="100000"/>
              </a:lnSpc>
              <a:spcBef>
                <a:spcPts val="360"/>
              </a:spcBef>
              <a:spcAft>
                <a:spcPts val="0"/>
              </a:spcAft>
              <a:buClr>
                <a:schemeClr val="dk1"/>
              </a:buClr>
              <a:buSzPts val="1800"/>
              <a:buChar char="–"/>
              <a:defRPr/>
            </a:lvl2pPr>
            <a:lvl3pPr marL="1371600" lvl="2" indent="-342900" algn="l">
              <a:lnSpc>
                <a:spcPct val="100000"/>
              </a:lnSpc>
              <a:spcBef>
                <a:spcPts val="360"/>
              </a:spcBef>
              <a:spcAft>
                <a:spcPts val="0"/>
              </a:spcAft>
              <a:buClr>
                <a:schemeClr val="dk1"/>
              </a:buClr>
              <a:buSzPts val="1800"/>
              <a:buChar char="•"/>
              <a:defRPr/>
            </a:lvl3pPr>
            <a:lvl4pPr marL="1828800" lvl="3" indent="-342900" algn="l">
              <a:lnSpc>
                <a:spcPct val="100000"/>
              </a:lnSpc>
              <a:spcBef>
                <a:spcPts val="360"/>
              </a:spcBef>
              <a:spcAft>
                <a:spcPts val="0"/>
              </a:spcAft>
              <a:buClr>
                <a:schemeClr val="dk1"/>
              </a:buClr>
              <a:buSzPts val="1800"/>
              <a:buChar char="–"/>
              <a:defRPr/>
            </a:lvl4pPr>
            <a:lvl5pPr marL="2286000" lvl="4" indent="-342900" algn="l">
              <a:lnSpc>
                <a:spcPct val="100000"/>
              </a:lnSpc>
              <a:spcBef>
                <a:spcPts val="360"/>
              </a:spcBef>
              <a:spcAft>
                <a:spcPts val="0"/>
              </a:spcAft>
              <a:buClr>
                <a:schemeClr val="dk1"/>
              </a:buClr>
              <a:buSzPts val="1800"/>
              <a:buChar char="»"/>
              <a:defRPr/>
            </a:lvl5pPr>
            <a:lvl6pPr marL="2743200" lvl="5" indent="-342900" algn="l">
              <a:lnSpc>
                <a:spcPct val="100000"/>
              </a:lnSpc>
              <a:spcBef>
                <a:spcPts val="360"/>
              </a:spcBef>
              <a:spcAft>
                <a:spcPts val="0"/>
              </a:spcAft>
              <a:buClr>
                <a:schemeClr val="dk1"/>
              </a:buClr>
              <a:buSzPts val="1800"/>
              <a:buChar char="•"/>
              <a:defRPr/>
            </a:lvl6pPr>
            <a:lvl7pPr marL="3200400" lvl="6" indent="-342900" algn="l">
              <a:lnSpc>
                <a:spcPct val="100000"/>
              </a:lnSpc>
              <a:spcBef>
                <a:spcPts val="360"/>
              </a:spcBef>
              <a:spcAft>
                <a:spcPts val="0"/>
              </a:spcAft>
              <a:buClr>
                <a:schemeClr val="dk1"/>
              </a:buClr>
              <a:buSzPts val="1800"/>
              <a:buChar char="•"/>
              <a:defRPr/>
            </a:lvl7pPr>
            <a:lvl8pPr marL="3657600" lvl="7" indent="-342900" algn="l">
              <a:lnSpc>
                <a:spcPct val="100000"/>
              </a:lnSpc>
              <a:spcBef>
                <a:spcPts val="360"/>
              </a:spcBef>
              <a:spcAft>
                <a:spcPts val="0"/>
              </a:spcAft>
              <a:buClr>
                <a:schemeClr val="dk1"/>
              </a:buClr>
              <a:buSzPts val="1800"/>
              <a:buChar char="•"/>
              <a:defRPr/>
            </a:lvl8pPr>
            <a:lvl9pPr marL="4114800" lvl="8" indent="-342900" algn="l">
              <a:lnSpc>
                <a:spcPct val="100000"/>
              </a:lnSpc>
              <a:spcBef>
                <a:spcPts val="360"/>
              </a:spcBef>
              <a:spcAft>
                <a:spcPts val="0"/>
              </a:spcAft>
              <a:buClr>
                <a:schemeClr val="dk1"/>
              </a:buClr>
              <a:buSzPts val="1800"/>
              <a:buChar char="•"/>
              <a:defRPr/>
            </a:lvl9pPr>
          </a:lstStyle>
          <a:p>
            <a:endParaRPr/>
          </a:p>
        </p:txBody>
      </p:sp>
      <p:sp>
        <p:nvSpPr>
          <p:cNvPr id="24" name="Google Shape;24;p4"/>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5" name="Google Shape;25;p4"/>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6" name="Google Shape;26;p4"/>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pPr marL="0" lvl="0" indent="0" algn="r" rtl="0">
                <a:spcBef>
                  <a:spcPts val="0"/>
                </a:spcBef>
                <a:spcAft>
                  <a:spcPts val="0"/>
                </a:spcAft>
                <a:buNone/>
              </a:pPr>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7"/>
        <p:cNvGrpSpPr/>
        <p:nvPr/>
      </p:nvGrpSpPr>
      <p:grpSpPr>
        <a:xfrm>
          <a:off x="0" y="0"/>
          <a:ext cx="0" cy="0"/>
          <a:chOff x="0" y="0"/>
          <a:chExt cx="0" cy="0"/>
        </a:xfrm>
      </p:grpSpPr>
      <p:sp>
        <p:nvSpPr>
          <p:cNvPr id="28" name="Google Shape;28;p5"/>
          <p:cNvSpPr txBox="1">
            <a:spLocks noGrp="1"/>
          </p:cNvSpPr>
          <p:nvPr>
            <p:ph type="title"/>
          </p:nvPr>
        </p:nvSpPr>
        <p:spPr>
          <a:xfrm>
            <a:off x="722313" y="4406900"/>
            <a:ext cx="7772400" cy="1362075"/>
          </a:xfrm>
          <a:prstGeom prst="rect">
            <a:avLst/>
          </a:prstGeom>
          <a:noFill/>
          <a:ln>
            <a:noFill/>
          </a:ln>
        </p:spPr>
        <p:txBody>
          <a:bodyPr spcFirstLastPara="1" wrap="square" lIns="91425" tIns="45700" rIns="91425" bIns="45700" anchor="t" anchorCtr="0">
            <a:normAutofit/>
          </a:bodyPr>
          <a:lstStyle>
            <a:lvl1pPr lvl="0" algn="l">
              <a:lnSpc>
                <a:spcPct val="100000"/>
              </a:lnSpc>
              <a:spcBef>
                <a:spcPts val="0"/>
              </a:spcBef>
              <a:spcAft>
                <a:spcPts val="0"/>
              </a:spcAft>
              <a:buClr>
                <a:schemeClr val="dk1"/>
              </a:buClr>
              <a:buSzPts val="4000"/>
              <a:buFont typeface="Calibri"/>
              <a:buNone/>
              <a:defRPr sz="4000" b="1" cap="none"/>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9" name="Google Shape;29;p5"/>
          <p:cNvSpPr txBox="1">
            <a:spLocks noGrp="1"/>
          </p:cNvSpPr>
          <p:nvPr>
            <p:ph type="body" idx="1"/>
          </p:nvPr>
        </p:nvSpPr>
        <p:spPr>
          <a:xfrm>
            <a:off x="722313" y="2906713"/>
            <a:ext cx="7772400" cy="1500187"/>
          </a:xfrm>
          <a:prstGeom prst="rect">
            <a:avLst/>
          </a:prstGeom>
          <a:noFill/>
          <a:ln>
            <a:noFill/>
          </a:ln>
        </p:spPr>
        <p:txBody>
          <a:bodyPr spcFirstLastPara="1" wrap="square" lIns="91425" tIns="45700" rIns="91425" bIns="45700" anchor="b" anchorCtr="0">
            <a:normAutofit/>
          </a:bodyPr>
          <a:lstStyle>
            <a:lvl1pPr marL="457200" lvl="0" indent="-228600" algn="l">
              <a:lnSpc>
                <a:spcPct val="100000"/>
              </a:lnSpc>
              <a:spcBef>
                <a:spcPts val="400"/>
              </a:spcBef>
              <a:spcAft>
                <a:spcPts val="0"/>
              </a:spcAft>
              <a:buClr>
                <a:srgbClr val="888888"/>
              </a:buClr>
              <a:buSzPts val="2000"/>
              <a:buNone/>
              <a:defRPr sz="2000">
                <a:solidFill>
                  <a:srgbClr val="888888"/>
                </a:solidFill>
              </a:defRPr>
            </a:lvl1pPr>
            <a:lvl2pPr marL="914400" lvl="1" indent="-228600" algn="l">
              <a:lnSpc>
                <a:spcPct val="100000"/>
              </a:lnSpc>
              <a:spcBef>
                <a:spcPts val="360"/>
              </a:spcBef>
              <a:spcAft>
                <a:spcPts val="0"/>
              </a:spcAft>
              <a:buClr>
                <a:srgbClr val="888888"/>
              </a:buClr>
              <a:buSzPts val="1800"/>
              <a:buNone/>
              <a:defRPr sz="1800">
                <a:solidFill>
                  <a:srgbClr val="888888"/>
                </a:solidFill>
              </a:defRPr>
            </a:lvl2pPr>
            <a:lvl3pPr marL="1371600" lvl="2" indent="-228600" algn="l">
              <a:lnSpc>
                <a:spcPct val="100000"/>
              </a:lnSpc>
              <a:spcBef>
                <a:spcPts val="320"/>
              </a:spcBef>
              <a:spcAft>
                <a:spcPts val="0"/>
              </a:spcAft>
              <a:buClr>
                <a:srgbClr val="888888"/>
              </a:buClr>
              <a:buSzPts val="1600"/>
              <a:buNone/>
              <a:defRPr sz="1600">
                <a:solidFill>
                  <a:srgbClr val="888888"/>
                </a:solidFill>
              </a:defRPr>
            </a:lvl3pPr>
            <a:lvl4pPr marL="1828800" lvl="3" indent="-228600" algn="l">
              <a:lnSpc>
                <a:spcPct val="100000"/>
              </a:lnSpc>
              <a:spcBef>
                <a:spcPts val="280"/>
              </a:spcBef>
              <a:spcAft>
                <a:spcPts val="0"/>
              </a:spcAft>
              <a:buClr>
                <a:srgbClr val="888888"/>
              </a:buClr>
              <a:buSzPts val="1400"/>
              <a:buNone/>
              <a:defRPr sz="1400">
                <a:solidFill>
                  <a:srgbClr val="888888"/>
                </a:solidFill>
              </a:defRPr>
            </a:lvl4pPr>
            <a:lvl5pPr marL="2286000" lvl="4" indent="-228600" algn="l">
              <a:lnSpc>
                <a:spcPct val="100000"/>
              </a:lnSpc>
              <a:spcBef>
                <a:spcPts val="280"/>
              </a:spcBef>
              <a:spcAft>
                <a:spcPts val="0"/>
              </a:spcAft>
              <a:buClr>
                <a:srgbClr val="888888"/>
              </a:buClr>
              <a:buSzPts val="1400"/>
              <a:buNone/>
              <a:defRPr sz="1400">
                <a:solidFill>
                  <a:srgbClr val="888888"/>
                </a:solidFill>
              </a:defRPr>
            </a:lvl5pPr>
            <a:lvl6pPr marL="2743200" lvl="5" indent="-228600" algn="l">
              <a:lnSpc>
                <a:spcPct val="100000"/>
              </a:lnSpc>
              <a:spcBef>
                <a:spcPts val="280"/>
              </a:spcBef>
              <a:spcAft>
                <a:spcPts val="0"/>
              </a:spcAft>
              <a:buClr>
                <a:srgbClr val="888888"/>
              </a:buClr>
              <a:buSzPts val="1400"/>
              <a:buNone/>
              <a:defRPr sz="1400">
                <a:solidFill>
                  <a:srgbClr val="888888"/>
                </a:solidFill>
              </a:defRPr>
            </a:lvl6pPr>
            <a:lvl7pPr marL="3200400" lvl="6" indent="-228600" algn="l">
              <a:lnSpc>
                <a:spcPct val="100000"/>
              </a:lnSpc>
              <a:spcBef>
                <a:spcPts val="280"/>
              </a:spcBef>
              <a:spcAft>
                <a:spcPts val="0"/>
              </a:spcAft>
              <a:buClr>
                <a:srgbClr val="888888"/>
              </a:buClr>
              <a:buSzPts val="1400"/>
              <a:buNone/>
              <a:defRPr sz="1400">
                <a:solidFill>
                  <a:srgbClr val="888888"/>
                </a:solidFill>
              </a:defRPr>
            </a:lvl7pPr>
            <a:lvl8pPr marL="3657600" lvl="7" indent="-228600" algn="l">
              <a:lnSpc>
                <a:spcPct val="100000"/>
              </a:lnSpc>
              <a:spcBef>
                <a:spcPts val="280"/>
              </a:spcBef>
              <a:spcAft>
                <a:spcPts val="0"/>
              </a:spcAft>
              <a:buClr>
                <a:srgbClr val="888888"/>
              </a:buClr>
              <a:buSzPts val="1400"/>
              <a:buNone/>
              <a:defRPr sz="1400">
                <a:solidFill>
                  <a:srgbClr val="888888"/>
                </a:solidFill>
              </a:defRPr>
            </a:lvl8pPr>
            <a:lvl9pPr marL="4114800" lvl="8" indent="-228600" algn="l">
              <a:lnSpc>
                <a:spcPct val="100000"/>
              </a:lnSpc>
              <a:spcBef>
                <a:spcPts val="280"/>
              </a:spcBef>
              <a:spcAft>
                <a:spcPts val="0"/>
              </a:spcAft>
              <a:buClr>
                <a:srgbClr val="888888"/>
              </a:buClr>
              <a:buSzPts val="1400"/>
              <a:buNone/>
              <a:defRPr sz="1400">
                <a:solidFill>
                  <a:srgbClr val="888888"/>
                </a:solidFill>
              </a:defRPr>
            </a:lvl9pPr>
          </a:lstStyle>
          <a:p>
            <a:endParaRPr/>
          </a:p>
        </p:txBody>
      </p:sp>
      <p:sp>
        <p:nvSpPr>
          <p:cNvPr id="30" name="Google Shape;30;p5"/>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1" name="Google Shape;31;p5"/>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2" name="Google Shape;32;p5"/>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pPr marL="0" lvl="0" indent="0" algn="r" rtl="0">
                <a:spcBef>
                  <a:spcPts val="0"/>
                </a:spcBef>
                <a:spcAft>
                  <a:spcPts val="0"/>
                </a:spcAft>
                <a:buNone/>
              </a:pPr>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3"/>
        <p:cNvGrpSpPr/>
        <p:nvPr/>
      </p:nvGrpSpPr>
      <p:grpSpPr>
        <a:xfrm>
          <a:off x="0" y="0"/>
          <a:ext cx="0" cy="0"/>
          <a:chOff x="0" y="0"/>
          <a:chExt cx="0" cy="0"/>
        </a:xfrm>
      </p:grpSpPr>
      <p:sp>
        <p:nvSpPr>
          <p:cNvPr id="34" name="Google Shape;34;p6"/>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5" name="Google Shape;35;p6"/>
          <p:cNvSpPr txBox="1">
            <a:spLocks noGrp="1"/>
          </p:cNvSpPr>
          <p:nvPr>
            <p:ph type="body" idx="1"/>
          </p:nvPr>
        </p:nvSpPr>
        <p:spPr>
          <a:xfrm>
            <a:off x="457200" y="1600200"/>
            <a:ext cx="4038600" cy="4525963"/>
          </a:xfrm>
          <a:prstGeom prst="rect">
            <a:avLst/>
          </a:prstGeom>
          <a:noFill/>
          <a:ln>
            <a:noFill/>
          </a:ln>
        </p:spPr>
        <p:txBody>
          <a:bodyPr spcFirstLastPara="1" wrap="square" lIns="91425" tIns="45700" rIns="91425" bIns="45700" anchor="t" anchorCtr="0">
            <a:normAutofit/>
          </a:bodyPr>
          <a:lstStyle>
            <a:lvl1pPr marL="457200" lvl="0" indent="-406400" algn="l">
              <a:lnSpc>
                <a:spcPct val="100000"/>
              </a:lnSpc>
              <a:spcBef>
                <a:spcPts val="560"/>
              </a:spcBef>
              <a:spcAft>
                <a:spcPts val="0"/>
              </a:spcAft>
              <a:buClr>
                <a:schemeClr val="dk1"/>
              </a:buClr>
              <a:buSzPts val="2800"/>
              <a:buChar char="•"/>
              <a:defRPr sz="2800"/>
            </a:lvl1pPr>
            <a:lvl2pPr marL="914400" lvl="1" indent="-381000" algn="l">
              <a:lnSpc>
                <a:spcPct val="100000"/>
              </a:lnSpc>
              <a:spcBef>
                <a:spcPts val="480"/>
              </a:spcBef>
              <a:spcAft>
                <a:spcPts val="0"/>
              </a:spcAft>
              <a:buClr>
                <a:schemeClr val="dk1"/>
              </a:buClr>
              <a:buSzPts val="2400"/>
              <a:buChar char="–"/>
              <a:defRPr sz="2400"/>
            </a:lvl2pPr>
            <a:lvl3pPr marL="1371600" lvl="2" indent="-355600" algn="l">
              <a:lnSpc>
                <a:spcPct val="100000"/>
              </a:lnSpc>
              <a:spcBef>
                <a:spcPts val="400"/>
              </a:spcBef>
              <a:spcAft>
                <a:spcPts val="0"/>
              </a:spcAft>
              <a:buClr>
                <a:schemeClr val="dk1"/>
              </a:buClr>
              <a:buSzPts val="2000"/>
              <a:buChar char="•"/>
              <a:defRPr sz="2000"/>
            </a:lvl3pPr>
            <a:lvl4pPr marL="1828800" lvl="3" indent="-342900" algn="l">
              <a:lnSpc>
                <a:spcPct val="100000"/>
              </a:lnSpc>
              <a:spcBef>
                <a:spcPts val="360"/>
              </a:spcBef>
              <a:spcAft>
                <a:spcPts val="0"/>
              </a:spcAft>
              <a:buClr>
                <a:schemeClr val="dk1"/>
              </a:buClr>
              <a:buSzPts val="1800"/>
              <a:buChar char="–"/>
              <a:defRPr sz="1800"/>
            </a:lvl4pPr>
            <a:lvl5pPr marL="2286000" lvl="4" indent="-342900" algn="l">
              <a:lnSpc>
                <a:spcPct val="100000"/>
              </a:lnSpc>
              <a:spcBef>
                <a:spcPts val="360"/>
              </a:spcBef>
              <a:spcAft>
                <a:spcPts val="0"/>
              </a:spcAft>
              <a:buClr>
                <a:schemeClr val="dk1"/>
              </a:buClr>
              <a:buSzPts val="1800"/>
              <a:buChar char="»"/>
              <a:defRPr sz="1800"/>
            </a:lvl5pPr>
            <a:lvl6pPr marL="2743200" lvl="5" indent="-342900" algn="l">
              <a:lnSpc>
                <a:spcPct val="100000"/>
              </a:lnSpc>
              <a:spcBef>
                <a:spcPts val="360"/>
              </a:spcBef>
              <a:spcAft>
                <a:spcPts val="0"/>
              </a:spcAft>
              <a:buClr>
                <a:schemeClr val="dk1"/>
              </a:buClr>
              <a:buSzPts val="1800"/>
              <a:buChar char="•"/>
              <a:defRPr sz="1800"/>
            </a:lvl6pPr>
            <a:lvl7pPr marL="3200400" lvl="6" indent="-342900" algn="l">
              <a:lnSpc>
                <a:spcPct val="100000"/>
              </a:lnSpc>
              <a:spcBef>
                <a:spcPts val="360"/>
              </a:spcBef>
              <a:spcAft>
                <a:spcPts val="0"/>
              </a:spcAft>
              <a:buClr>
                <a:schemeClr val="dk1"/>
              </a:buClr>
              <a:buSzPts val="1800"/>
              <a:buChar char="•"/>
              <a:defRPr sz="1800"/>
            </a:lvl7pPr>
            <a:lvl8pPr marL="3657600" lvl="7" indent="-342900" algn="l">
              <a:lnSpc>
                <a:spcPct val="100000"/>
              </a:lnSpc>
              <a:spcBef>
                <a:spcPts val="360"/>
              </a:spcBef>
              <a:spcAft>
                <a:spcPts val="0"/>
              </a:spcAft>
              <a:buClr>
                <a:schemeClr val="dk1"/>
              </a:buClr>
              <a:buSzPts val="1800"/>
              <a:buChar char="•"/>
              <a:defRPr sz="1800"/>
            </a:lvl8pPr>
            <a:lvl9pPr marL="4114800" lvl="8" indent="-342900" algn="l">
              <a:lnSpc>
                <a:spcPct val="100000"/>
              </a:lnSpc>
              <a:spcBef>
                <a:spcPts val="360"/>
              </a:spcBef>
              <a:spcAft>
                <a:spcPts val="0"/>
              </a:spcAft>
              <a:buClr>
                <a:schemeClr val="dk1"/>
              </a:buClr>
              <a:buSzPts val="1800"/>
              <a:buChar char="•"/>
              <a:defRPr sz="1800"/>
            </a:lvl9pPr>
          </a:lstStyle>
          <a:p>
            <a:endParaRPr/>
          </a:p>
        </p:txBody>
      </p:sp>
      <p:sp>
        <p:nvSpPr>
          <p:cNvPr id="36" name="Google Shape;36;p6"/>
          <p:cNvSpPr txBox="1">
            <a:spLocks noGrp="1"/>
          </p:cNvSpPr>
          <p:nvPr>
            <p:ph type="body" idx="2"/>
          </p:nvPr>
        </p:nvSpPr>
        <p:spPr>
          <a:xfrm>
            <a:off x="4648200" y="1600200"/>
            <a:ext cx="4038600" cy="4525963"/>
          </a:xfrm>
          <a:prstGeom prst="rect">
            <a:avLst/>
          </a:prstGeom>
          <a:noFill/>
          <a:ln>
            <a:noFill/>
          </a:ln>
        </p:spPr>
        <p:txBody>
          <a:bodyPr spcFirstLastPara="1" wrap="square" lIns="91425" tIns="45700" rIns="91425" bIns="45700" anchor="t" anchorCtr="0">
            <a:normAutofit/>
          </a:bodyPr>
          <a:lstStyle>
            <a:lvl1pPr marL="457200" lvl="0" indent="-406400" algn="l">
              <a:lnSpc>
                <a:spcPct val="100000"/>
              </a:lnSpc>
              <a:spcBef>
                <a:spcPts val="560"/>
              </a:spcBef>
              <a:spcAft>
                <a:spcPts val="0"/>
              </a:spcAft>
              <a:buClr>
                <a:schemeClr val="dk1"/>
              </a:buClr>
              <a:buSzPts val="2800"/>
              <a:buChar char="•"/>
              <a:defRPr sz="2800"/>
            </a:lvl1pPr>
            <a:lvl2pPr marL="914400" lvl="1" indent="-381000" algn="l">
              <a:lnSpc>
                <a:spcPct val="100000"/>
              </a:lnSpc>
              <a:spcBef>
                <a:spcPts val="480"/>
              </a:spcBef>
              <a:spcAft>
                <a:spcPts val="0"/>
              </a:spcAft>
              <a:buClr>
                <a:schemeClr val="dk1"/>
              </a:buClr>
              <a:buSzPts val="2400"/>
              <a:buChar char="–"/>
              <a:defRPr sz="2400"/>
            </a:lvl2pPr>
            <a:lvl3pPr marL="1371600" lvl="2" indent="-355600" algn="l">
              <a:lnSpc>
                <a:spcPct val="100000"/>
              </a:lnSpc>
              <a:spcBef>
                <a:spcPts val="400"/>
              </a:spcBef>
              <a:spcAft>
                <a:spcPts val="0"/>
              </a:spcAft>
              <a:buClr>
                <a:schemeClr val="dk1"/>
              </a:buClr>
              <a:buSzPts val="2000"/>
              <a:buChar char="•"/>
              <a:defRPr sz="2000"/>
            </a:lvl3pPr>
            <a:lvl4pPr marL="1828800" lvl="3" indent="-342900" algn="l">
              <a:lnSpc>
                <a:spcPct val="100000"/>
              </a:lnSpc>
              <a:spcBef>
                <a:spcPts val="360"/>
              </a:spcBef>
              <a:spcAft>
                <a:spcPts val="0"/>
              </a:spcAft>
              <a:buClr>
                <a:schemeClr val="dk1"/>
              </a:buClr>
              <a:buSzPts val="1800"/>
              <a:buChar char="–"/>
              <a:defRPr sz="1800"/>
            </a:lvl4pPr>
            <a:lvl5pPr marL="2286000" lvl="4" indent="-342900" algn="l">
              <a:lnSpc>
                <a:spcPct val="100000"/>
              </a:lnSpc>
              <a:spcBef>
                <a:spcPts val="360"/>
              </a:spcBef>
              <a:spcAft>
                <a:spcPts val="0"/>
              </a:spcAft>
              <a:buClr>
                <a:schemeClr val="dk1"/>
              </a:buClr>
              <a:buSzPts val="1800"/>
              <a:buChar char="»"/>
              <a:defRPr sz="1800"/>
            </a:lvl5pPr>
            <a:lvl6pPr marL="2743200" lvl="5" indent="-342900" algn="l">
              <a:lnSpc>
                <a:spcPct val="100000"/>
              </a:lnSpc>
              <a:spcBef>
                <a:spcPts val="360"/>
              </a:spcBef>
              <a:spcAft>
                <a:spcPts val="0"/>
              </a:spcAft>
              <a:buClr>
                <a:schemeClr val="dk1"/>
              </a:buClr>
              <a:buSzPts val="1800"/>
              <a:buChar char="•"/>
              <a:defRPr sz="1800"/>
            </a:lvl6pPr>
            <a:lvl7pPr marL="3200400" lvl="6" indent="-342900" algn="l">
              <a:lnSpc>
                <a:spcPct val="100000"/>
              </a:lnSpc>
              <a:spcBef>
                <a:spcPts val="360"/>
              </a:spcBef>
              <a:spcAft>
                <a:spcPts val="0"/>
              </a:spcAft>
              <a:buClr>
                <a:schemeClr val="dk1"/>
              </a:buClr>
              <a:buSzPts val="1800"/>
              <a:buChar char="•"/>
              <a:defRPr sz="1800"/>
            </a:lvl7pPr>
            <a:lvl8pPr marL="3657600" lvl="7" indent="-342900" algn="l">
              <a:lnSpc>
                <a:spcPct val="100000"/>
              </a:lnSpc>
              <a:spcBef>
                <a:spcPts val="360"/>
              </a:spcBef>
              <a:spcAft>
                <a:spcPts val="0"/>
              </a:spcAft>
              <a:buClr>
                <a:schemeClr val="dk1"/>
              </a:buClr>
              <a:buSzPts val="1800"/>
              <a:buChar char="•"/>
              <a:defRPr sz="1800"/>
            </a:lvl8pPr>
            <a:lvl9pPr marL="4114800" lvl="8" indent="-342900" algn="l">
              <a:lnSpc>
                <a:spcPct val="100000"/>
              </a:lnSpc>
              <a:spcBef>
                <a:spcPts val="360"/>
              </a:spcBef>
              <a:spcAft>
                <a:spcPts val="0"/>
              </a:spcAft>
              <a:buClr>
                <a:schemeClr val="dk1"/>
              </a:buClr>
              <a:buSzPts val="1800"/>
              <a:buChar char="•"/>
              <a:defRPr sz="1800"/>
            </a:lvl9pPr>
          </a:lstStyle>
          <a:p>
            <a:endParaRPr/>
          </a:p>
        </p:txBody>
      </p:sp>
      <p:sp>
        <p:nvSpPr>
          <p:cNvPr id="37" name="Google Shape;37;p6"/>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8" name="Google Shape;38;p6"/>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9" name="Google Shape;39;p6"/>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pPr marL="0" lvl="0" indent="0" algn="r" rtl="0">
                <a:spcBef>
                  <a:spcPts val="0"/>
                </a:spcBef>
                <a:spcAft>
                  <a:spcPts val="0"/>
                </a:spcAft>
                <a:buNone/>
              </a:pPr>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0"/>
        <p:cNvGrpSpPr/>
        <p:nvPr/>
      </p:nvGrpSpPr>
      <p:grpSpPr>
        <a:xfrm>
          <a:off x="0" y="0"/>
          <a:ext cx="0" cy="0"/>
          <a:chOff x="0" y="0"/>
          <a:chExt cx="0" cy="0"/>
        </a:xfrm>
      </p:grpSpPr>
      <p:sp>
        <p:nvSpPr>
          <p:cNvPr id="41" name="Google Shape;41;p7"/>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lnSpc>
                <a:spcPct val="100000"/>
              </a:lnSpc>
              <a:spcBef>
                <a:spcPts val="0"/>
              </a:spcBef>
              <a:spcAft>
                <a:spcPts val="0"/>
              </a:spcAft>
              <a:buClr>
                <a:schemeClr val="dk1"/>
              </a:buClr>
              <a:buSzPts val="4400"/>
              <a:buFont typeface="Calibri"/>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2" name="Google Shape;42;p7"/>
          <p:cNvSpPr txBox="1">
            <a:spLocks noGrp="1"/>
          </p:cNvSpPr>
          <p:nvPr>
            <p:ph type="body" idx="1"/>
          </p:nvPr>
        </p:nvSpPr>
        <p:spPr>
          <a:xfrm>
            <a:off x="457200" y="1535113"/>
            <a:ext cx="4040188" cy="639762"/>
          </a:xfrm>
          <a:prstGeom prst="rect">
            <a:avLst/>
          </a:prstGeom>
          <a:noFill/>
          <a:ln>
            <a:noFill/>
          </a:ln>
        </p:spPr>
        <p:txBody>
          <a:bodyPr spcFirstLastPara="1" wrap="square" lIns="91425" tIns="45700" rIns="91425" bIns="45700" anchor="b" anchorCtr="0">
            <a:normAutofit/>
          </a:bodyPr>
          <a:lstStyle>
            <a:lvl1pPr marL="457200" lvl="0" indent="-228600" algn="l">
              <a:lnSpc>
                <a:spcPct val="100000"/>
              </a:lnSpc>
              <a:spcBef>
                <a:spcPts val="480"/>
              </a:spcBef>
              <a:spcAft>
                <a:spcPts val="0"/>
              </a:spcAft>
              <a:buClr>
                <a:schemeClr val="dk1"/>
              </a:buClr>
              <a:buSzPts val="2400"/>
              <a:buNone/>
              <a:defRPr sz="2400" b="1"/>
            </a:lvl1pPr>
            <a:lvl2pPr marL="914400" lvl="1" indent="-228600" algn="l">
              <a:lnSpc>
                <a:spcPct val="100000"/>
              </a:lnSpc>
              <a:spcBef>
                <a:spcPts val="400"/>
              </a:spcBef>
              <a:spcAft>
                <a:spcPts val="0"/>
              </a:spcAft>
              <a:buClr>
                <a:schemeClr val="dk1"/>
              </a:buClr>
              <a:buSzPts val="2000"/>
              <a:buNone/>
              <a:defRPr sz="2000" b="1"/>
            </a:lvl2pPr>
            <a:lvl3pPr marL="1371600" lvl="2" indent="-228600" algn="l">
              <a:lnSpc>
                <a:spcPct val="100000"/>
              </a:lnSpc>
              <a:spcBef>
                <a:spcPts val="360"/>
              </a:spcBef>
              <a:spcAft>
                <a:spcPts val="0"/>
              </a:spcAft>
              <a:buClr>
                <a:schemeClr val="dk1"/>
              </a:buClr>
              <a:buSzPts val="1800"/>
              <a:buNone/>
              <a:defRPr sz="1800" b="1"/>
            </a:lvl3pPr>
            <a:lvl4pPr marL="1828800" lvl="3" indent="-228600" algn="l">
              <a:lnSpc>
                <a:spcPct val="100000"/>
              </a:lnSpc>
              <a:spcBef>
                <a:spcPts val="320"/>
              </a:spcBef>
              <a:spcAft>
                <a:spcPts val="0"/>
              </a:spcAft>
              <a:buClr>
                <a:schemeClr val="dk1"/>
              </a:buClr>
              <a:buSzPts val="1600"/>
              <a:buNone/>
              <a:defRPr sz="1600" b="1"/>
            </a:lvl4pPr>
            <a:lvl5pPr marL="2286000" lvl="4" indent="-228600" algn="l">
              <a:lnSpc>
                <a:spcPct val="100000"/>
              </a:lnSpc>
              <a:spcBef>
                <a:spcPts val="320"/>
              </a:spcBef>
              <a:spcAft>
                <a:spcPts val="0"/>
              </a:spcAft>
              <a:buClr>
                <a:schemeClr val="dk1"/>
              </a:buClr>
              <a:buSzPts val="1600"/>
              <a:buNone/>
              <a:defRPr sz="1600" b="1"/>
            </a:lvl5pPr>
            <a:lvl6pPr marL="2743200" lvl="5" indent="-228600" algn="l">
              <a:lnSpc>
                <a:spcPct val="100000"/>
              </a:lnSpc>
              <a:spcBef>
                <a:spcPts val="320"/>
              </a:spcBef>
              <a:spcAft>
                <a:spcPts val="0"/>
              </a:spcAft>
              <a:buClr>
                <a:schemeClr val="dk1"/>
              </a:buClr>
              <a:buSzPts val="1600"/>
              <a:buNone/>
              <a:defRPr sz="1600" b="1"/>
            </a:lvl6pPr>
            <a:lvl7pPr marL="3200400" lvl="6" indent="-228600" algn="l">
              <a:lnSpc>
                <a:spcPct val="100000"/>
              </a:lnSpc>
              <a:spcBef>
                <a:spcPts val="320"/>
              </a:spcBef>
              <a:spcAft>
                <a:spcPts val="0"/>
              </a:spcAft>
              <a:buClr>
                <a:schemeClr val="dk1"/>
              </a:buClr>
              <a:buSzPts val="1600"/>
              <a:buNone/>
              <a:defRPr sz="1600" b="1"/>
            </a:lvl7pPr>
            <a:lvl8pPr marL="3657600" lvl="7" indent="-228600" algn="l">
              <a:lnSpc>
                <a:spcPct val="100000"/>
              </a:lnSpc>
              <a:spcBef>
                <a:spcPts val="320"/>
              </a:spcBef>
              <a:spcAft>
                <a:spcPts val="0"/>
              </a:spcAft>
              <a:buClr>
                <a:schemeClr val="dk1"/>
              </a:buClr>
              <a:buSzPts val="1600"/>
              <a:buNone/>
              <a:defRPr sz="1600" b="1"/>
            </a:lvl8pPr>
            <a:lvl9pPr marL="4114800" lvl="8" indent="-228600" algn="l">
              <a:lnSpc>
                <a:spcPct val="100000"/>
              </a:lnSpc>
              <a:spcBef>
                <a:spcPts val="320"/>
              </a:spcBef>
              <a:spcAft>
                <a:spcPts val="0"/>
              </a:spcAft>
              <a:buClr>
                <a:schemeClr val="dk1"/>
              </a:buClr>
              <a:buSzPts val="1600"/>
              <a:buNone/>
              <a:defRPr sz="1600" b="1"/>
            </a:lvl9pPr>
          </a:lstStyle>
          <a:p>
            <a:endParaRPr/>
          </a:p>
        </p:txBody>
      </p:sp>
      <p:sp>
        <p:nvSpPr>
          <p:cNvPr id="43" name="Google Shape;43;p7"/>
          <p:cNvSpPr txBox="1">
            <a:spLocks noGrp="1"/>
          </p:cNvSpPr>
          <p:nvPr>
            <p:ph type="body" idx="2"/>
          </p:nvPr>
        </p:nvSpPr>
        <p:spPr>
          <a:xfrm>
            <a:off x="457200" y="2174875"/>
            <a:ext cx="4040188" cy="3951288"/>
          </a:xfrm>
          <a:prstGeom prst="rect">
            <a:avLst/>
          </a:prstGeom>
          <a:noFill/>
          <a:ln>
            <a:noFill/>
          </a:ln>
        </p:spPr>
        <p:txBody>
          <a:bodyPr spcFirstLastPara="1" wrap="square" lIns="91425" tIns="45700" rIns="91425" bIns="45700" anchor="t" anchorCtr="0">
            <a:normAutofit/>
          </a:bodyPr>
          <a:lstStyle>
            <a:lvl1pPr marL="457200" lvl="0" indent="-381000" algn="l">
              <a:lnSpc>
                <a:spcPct val="100000"/>
              </a:lnSpc>
              <a:spcBef>
                <a:spcPts val="480"/>
              </a:spcBef>
              <a:spcAft>
                <a:spcPts val="0"/>
              </a:spcAft>
              <a:buClr>
                <a:schemeClr val="dk1"/>
              </a:buClr>
              <a:buSzPts val="2400"/>
              <a:buChar char="•"/>
              <a:defRPr sz="2400"/>
            </a:lvl1pPr>
            <a:lvl2pPr marL="914400" lvl="1" indent="-355600" algn="l">
              <a:lnSpc>
                <a:spcPct val="100000"/>
              </a:lnSpc>
              <a:spcBef>
                <a:spcPts val="400"/>
              </a:spcBef>
              <a:spcAft>
                <a:spcPts val="0"/>
              </a:spcAft>
              <a:buClr>
                <a:schemeClr val="dk1"/>
              </a:buClr>
              <a:buSzPts val="2000"/>
              <a:buChar char="–"/>
              <a:defRPr sz="2000"/>
            </a:lvl2pPr>
            <a:lvl3pPr marL="1371600" lvl="2" indent="-342900" algn="l">
              <a:lnSpc>
                <a:spcPct val="100000"/>
              </a:lnSpc>
              <a:spcBef>
                <a:spcPts val="360"/>
              </a:spcBef>
              <a:spcAft>
                <a:spcPts val="0"/>
              </a:spcAft>
              <a:buClr>
                <a:schemeClr val="dk1"/>
              </a:buClr>
              <a:buSzPts val="1800"/>
              <a:buChar char="•"/>
              <a:defRPr sz="1800"/>
            </a:lvl3pPr>
            <a:lvl4pPr marL="1828800" lvl="3" indent="-330200" algn="l">
              <a:lnSpc>
                <a:spcPct val="100000"/>
              </a:lnSpc>
              <a:spcBef>
                <a:spcPts val="320"/>
              </a:spcBef>
              <a:spcAft>
                <a:spcPts val="0"/>
              </a:spcAft>
              <a:buClr>
                <a:schemeClr val="dk1"/>
              </a:buClr>
              <a:buSzPts val="1600"/>
              <a:buChar char="–"/>
              <a:defRPr sz="1600"/>
            </a:lvl4pPr>
            <a:lvl5pPr marL="2286000" lvl="4" indent="-330200" algn="l">
              <a:lnSpc>
                <a:spcPct val="100000"/>
              </a:lnSpc>
              <a:spcBef>
                <a:spcPts val="320"/>
              </a:spcBef>
              <a:spcAft>
                <a:spcPts val="0"/>
              </a:spcAft>
              <a:buClr>
                <a:schemeClr val="dk1"/>
              </a:buClr>
              <a:buSzPts val="1600"/>
              <a:buChar char="»"/>
              <a:defRPr sz="1600"/>
            </a:lvl5pPr>
            <a:lvl6pPr marL="2743200" lvl="5" indent="-330200" algn="l">
              <a:lnSpc>
                <a:spcPct val="100000"/>
              </a:lnSpc>
              <a:spcBef>
                <a:spcPts val="320"/>
              </a:spcBef>
              <a:spcAft>
                <a:spcPts val="0"/>
              </a:spcAft>
              <a:buClr>
                <a:schemeClr val="dk1"/>
              </a:buClr>
              <a:buSzPts val="1600"/>
              <a:buChar char="•"/>
              <a:defRPr sz="1600"/>
            </a:lvl6pPr>
            <a:lvl7pPr marL="3200400" lvl="6" indent="-330200" algn="l">
              <a:lnSpc>
                <a:spcPct val="100000"/>
              </a:lnSpc>
              <a:spcBef>
                <a:spcPts val="320"/>
              </a:spcBef>
              <a:spcAft>
                <a:spcPts val="0"/>
              </a:spcAft>
              <a:buClr>
                <a:schemeClr val="dk1"/>
              </a:buClr>
              <a:buSzPts val="1600"/>
              <a:buChar char="•"/>
              <a:defRPr sz="1600"/>
            </a:lvl7pPr>
            <a:lvl8pPr marL="3657600" lvl="7" indent="-330200" algn="l">
              <a:lnSpc>
                <a:spcPct val="100000"/>
              </a:lnSpc>
              <a:spcBef>
                <a:spcPts val="320"/>
              </a:spcBef>
              <a:spcAft>
                <a:spcPts val="0"/>
              </a:spcAft>
              <a:buClr>
                <a:schemeClr val="dk1"/>
              </a:buClr>
              <a:buSzPts val="1600"/>
              <a:buChar char="•"/>
              <a:defRPr sz="1600"/>
            </a:lvl8pPr>
            <a:lvl9pPr marL="4114800" lvl="8" indent="-330200" algn="l">
              <a:lnSpc>
                <a:spcPct val="100000"/>
              </a:lnSpc>
              <a:spcBef>
                <a:spcPts val="320"/>
              </a:spcBef>
              <a:spcAft>
                <a:spcPts val="0"/>
              </a:spcAft>
              <a:buClr>
                <a:schemeClr val="dk1"/>
              </a:buClr>
              <a:buSzPts val="1600"/>
              <a:buChar char="•"/>
              <a:defRPr sz="1600"/>
            </a:lvl9pPr>
          </a:lstStyle>
          <a:p>
            <a:endParaRPr/>
          </a:p>
        </p:txBody>
      </p:sp>
      <p:sp>
        <p:nvSpPr>
          <p:cNvPr id="44" name="Google Shape;44;p7"/>
          <p:cNvSpPr txBox="1">
            <a:spLocks noGrp="1"/>
          </p:cNvSpPr>
          <p:nvPr>
            <p:ph type="body" idx="3"/>
          </p:nvPr>
        </p:nvSpPr>
        <p:spPr>
          <a:xfrm>
            <a:off x="4645025" y="1535113"/>
            <a:ext cx="4041775" cy="639762"/>
          </a:xfrm>
          <a:prstGeom prst="rect">
            <a:avLst/>
          </a:prstGeom>
          <a:noFill/>
          <a:ln>
            <a:noFill/>
          </a:ln>
        </p:spPr>
        <p:txBody>
          <a:bodyPr spcFirstLastPara="1" wrap="square" lIns="91425" tIns="45700" rIns="91425" bIns="45700" anchor="b" anchorCtr="0">
            <a:normAutofit/>
          </a:bodyPr>
          <a:lstStyle>
            <a:lvl1pPr marL="457200" lvl="0" indent="-228600" algn="l">
              <a:lnSpc>
                <a:spcPct val="100000"/>
              </a:lnSpc>
              <a:spcBef>
                <a:spcPts val="480"/>
              </a:spcBef>
              <a:spcAft>
                <a:spcPts val="0"/>
              </a:spcAft>
              <a:buClr>
                <a:schemeClr val="dk1"/>
              </a:buClr>
              <a:buSzPts val="2400"/>
              <a:buNone/>
              <a:defRPr sz="2400" b="1"/>
            </a:lvl1pPr>
            <a:lvl2pPr marL="914400" lvl="1" indent="-228600" algn="l">
              <a:lnSpc>
                <a:spcPct val="100000"/>
              </a:lnSpc>
              <a:spcBef>
                <a:spcPts val="400"/>
              </a:spcBef>
              <a:spcAft>
                <a:spcPts val="0"/>
              </a:spcAft>
              <a:buClr>
                <a:schemeClr val="dk1"/>
              </a:buClr>
              <a:buSzPts val="2000"/>
              <a:buNone/>
              <a:defRPr sz="2000" b="1"/>
            </a:lvl2pPr>
            <a:lvl3pPr marL="1371600" lvl="2" indent="-228600" algn="l">
              <a:lnSpc>
                <a:spcPct val="100000"/>
              </a:lnSpc>
              <a:spcBef>
                <a:spcPts val="360"/>
              </a:spcBef>
              <a:spcAft>
                <a:spcPts val="0"/>
              </a:spcAft>
              <a:buClr>
                <a:schemeClr val="dk1"/>
              </a:buClr>
              <a:buSzPts val="1800"/>
              <a:buNone/>
              <a:defRPr sz="1800" b="1"/>
            </a:lvl3pPr>
            <a:lvl4pPr marL="1828800" lvl="3" indent="-228600" algn="l">
              <a:lnSpc>
                <a:spcPct val="100000"/>
              </a:lnSpc>
              <a:spcBef>
                <a:spcPts val="320"/>
              </a:spcBef>
              <a:spcAft>
                <a:spcPts val="0"/>
              </a:spcAft>
              <a:buClr>
                <a:schemeClr val="dk1"/>
              </a:buClr>
              <a:buSzPts val="1600"/>
              <a:buNone/>
              <a:defRPr sz="1600" b="1"/>
            </a:lvl4pPr>
            <a:lvl5pPr marL="2286000" lvl="4" indent="-228600" algn="l">
              <a:lnSpc>
                <a:spcPct val="100000"/>
              </a:lnSpc>
              <a:spcBef>
                <a:spcPts val="320"/>
              </a:spcBef>
              <a:spcAft>
                <a:spcPts val="0"/>
              </a:spcAft>
              <a:buClr>
                <a:schemeClr val="dk1"/>
              </a:buClr>
              <a:buSzPts val="1600"/>
              <a:buNone/>
              <a:defRPr sz="1600" b="1"/>
            </a:lvl5pPr>
            <a:lvl6pPr marL="2743200" lvl="5" indent="-228600" algn="l">
              <a:lnSpc>
                <a:spcPct val="100000"/>
              </a:lnSpc>
              <a:spcBef>
                <a:spcPts val="320"/>
              </a:spcBef>
              <a:spcAft>
                <a:spcPts val="0"/>
              </a:spcAft>
              <a:buClr>
                <a:schemeClr val="dk1"/>
              </a:buClr>
              <a:buSzPts val="1600"/>
              <a:buNone/>
              <a:defRPr sz="1600" b="1"/>
            </a:lvl6pPr>
            <a:lvl7pPr marL="3200400" lvl="6" indent="-228600" algn="l">
              <a:lnSpc>
                <a:spcPct val="100000"/>
              </a:lnSpc>
              <a:spcBef>
                <a:spcPts val="320"/>
              </a:spcBef>
              <a:spcAft>
                <a:spcPts val="0"/>
              </a:spcAft>
              <a:buClr>
                <a:schemeClr val="dk1"/>
              </a:buClr>
              <a:buSzPts val="1600"/>
              <a:buNone/>
              <a:defRPr sz="1600" b="1"/>
            </a:lvl7pPr>
            <a:lvl8pPr marL="3657600" lvl="7" indent="-228600" algn="l">
              <a:lnSpc>
                <a:spcPct val="100000"/>
              </a:lnSpc>
              <a:spcBef>
                <a:spcPts val="320"/>
              </a:spcBef>
              <a:spcAft>
                <a:spcPts val="0"/>
              </a:spcAft>
              <a:buClr>
                <a:schemeClr val="dk1"/>
              </a:buClr>
              <a:buSzPts val="1600"/>
              <a:buNone/>
              <a:defRPr sz="1600" b="1"/>
            </a:lvl8pPr>
            <a:lvl9pPr marL="4114800" lvl="8" indent="-228600" algn="l">
              <a:lnSpc>
                <a:spcPct val="100000"/>
              </a:lnSpc>
              <a:spcBef>
                <a:spcPts val="320"/>
              </a:spcBef>
              <a:spcAft>
                <a:spcPts val="0"/>
              </a:spcAft>
              <a:buClr>
                <a:schemeClr val="dk1"/>
              </a:buClr>
              <a:buSzPts val="1600"/>
              <a:buNone/>
              <a:defRPr sz="1600" b="1"/>
            </a:lvl9pPr>
          </a:lstStyle>
          <a:p>
            <a:endParaRPr/>
          </a:p>
        </p:txBody>
      </p:sp>
      <p:sp>
        <p:nvSpPr>
          <p:cNvPr id="45" name="Google Shape;45;p7"/>
          <p:cNvSpPr txBox="1">
            <a:spLocks noGrp="1"/>
          </p:cNvSpPr>
          <p:nvPr>
            <p:ph type="body" idx="4"/>
          </p:nvPr>
        </p:nvSpPr>
        <p:spPr>
          <a:xfrm>
            <a:off x="4645025" y="2174875"/>
            <a:ext cx="4041775" cy="3951288"/>
          </a:xfrm>
          <a:prstGeom prst="rect">
            <a:avLst/>
          </a:prstGeom>
          <a:noFill/>
          <a:ln>
            <a:noFill/>
          </a:ln>
        </p:spPr>
        <p:txBody>
          <a:bodyPr spcFirstLastPara="1" wrap="square" lIns="91425" tIns="45700" rIns="91425" bIns="45700" anchor="t" anchorCtr="0">
            <a:normAutofit/>
          </a:bodyPr>
          <a:lstStyle>
            <a:lvl1pPr marL="457200" lvl="0" indent="-381000" algn="l">
              <a:lnSpc>
                <a:spcPct val="100000"/>
              </a:lnSpc>
              <a:spcBef>
                <a:spcPts val="480"/>
              </a:spcBef>
              <a:spcAft>
                <a:spcPts val="0"/>
              </a:spcAft>
              <a:buClr>
                <a:schemeClr val="dk1"/>
              </a:buClr>
              <a:buSzPts val="2400"/>
              <a:buChar char="•"/>
              <a:defRPr sz="2400"/>
            </a:lvl1pPr>
            <a:lvl2pPr marL="914400" lvl="1" indent="-355600" algn="l">
              <a:lnSpc>
                <a:spcPct val="100000"/>
              </a:lnSpc>
              <a:spcBef>
                <a:spcPts val="400"/>
              </a:spcBef>
              <a:spcAft>
                <a:spcPts val="0"/>
              </a:spcAft>
              <a:buClr>
                <a:schemeClr val="dk1"/>
              </a:buClr>
              <a:buSzPts val="2000"/>
              <a:buChar char="–"/>
              <a:defRPr sz="2000"/>
            </a:lvl2pPr>
            <a:lvl3pPr marL="1371600" lvl="2" indent="-342900" algn="l">
              <a:lnSpc>
                <a:spcPct val="100000"/>
              </a:lnSpc>
              <a:spcBef>
                <a:spcPts val="360"/>
              </a:spcBef>
              <a:spcAft>
                <a:spcPts val="0"/>
              </a:spcAft>
              <a:buClr>
                <a:schemeClr val="dk1"/>
              </a:buClr>
              <a:buSzPts val="1800"/>
              <a:buChar char="•"/>
              <a:defRPr sz="1800"/>
            </a:lvl3pPr>
            <a:lvl4pPr marL="1828800" lvl="3" indent="-330200" algn="l">
              <a:lnSpc>
                <a:spcPct val="100000"/>
              </a:lnSpc>
              <a:spcBef>
                <a:spcPts val="320"/>
              </a:spcBef>
              <a:spcAft>
                <a:spcPts val="0"/>
              </a:spcAft>
              <a:buClr>
                <a:schemeClr val="dk1"/>
              </a:buClr>
              <a:buSzPts val="1600"/>
              <a:buChar char="–"/>
              <a:defRPr sz="1600"/>
            </a:lvl4pPr>
            <a:lvl5pPr marL="2286000" lvl="4" indent="-330200" algn="l">
              <a:lnSpc>
                <a:spcPct val="100000"/>
              </a:lnSpc>
              <a:spcBef>
                <a:spcPts val="320"/>
              </a:spcBef>
              <a:spcAft>
                <a:spcPts val="0"/>
              </a:spcAft>
              <a:buClr>
                <a:schemeClr val="dk1"/>
              </a:buClr>
              <a:buSzPts val="1600"/>
              <a:buChar char="»"/>
              <a:defRPr sz="1600"/>
            </a:lvl5pPr>
            <a:lvl6pPr marL="2743200" lvl="5" indent="-330200" algn="l">
              <a:lnSpc>
                <a:spcPct val="100000"/>
              </a:lnSpc>
              <a:spcBef>
                <a:spcPts val="320"/>
              </a:spcBef>
              <a:spcAft>
                <a:spcPts val="0"/>
              </a:spcAft>
              <a:buClr>
                <a:schemeClr val="dk1"/>
              </a:buClr>
              <a:buSzPts val="1600"/>
              <a:buChar char="•"/>
              <a:defRPr sz="1600"/>
            </a:lvl6pPr>
            <a:lvl7pPr marL="3200400" lvl="6" indent="-330200" algn="l">
              <a:lnSpc>
                <a:spcPct val="100000"/>
              </a:lnSpc>
              <a:spcBef>
                <a:spcPts val="320"/>
              </a:spcBef>
              <a:spcAft>
                <a:spcPts val="0"/>
              </a:spcAft>
              <a:buClr>
                <a:schemeClr val="dk1"/>
              </a:buClr>
              <a:buSzPts val="1600"/>
              <a:buChar char="•"/>
              <a:defRPr sz="1600"/>
            </a:lvl7pPr>
            <a:lvl8pPr marL="3657600" lvl="7" indent="-330200" algn="l">
              <a:lnSpc>
                <a:spcPct val="100000"/>
              </a:lnSpc>
              <a:spcBef>
                <a:spcPts val="320"/>
              </a:spcBef>
              <a:spcAft>
                <a:spcPts val="0"/>
              </a:spcAft>
              <a:buClr>
                <a:schemeClr val="dk1"/>
              </a:buClr>
              <a:buSzPts val="1600"/>
              <a:buChar char="•"/>
              <a:defRPr sz="1600"/>
            </a:lvl8pPr>
            <a:lvl9pPr marL="4114800" lvl="8" indent="-330200" algn="l">
              <a:lnSpc>
                <a:spcPct val="100000"/>
              </a:lnSpc>
              <a:spcBef>
                <a:spcPts val="320"/>
              </a:spcBef>
              <a:spcAft>
                <a:spcPts val="0"/>
              </a:spcAft>
              <a:buClr>
                <a:schemeClr val="dk1"/>
              </a:buClr>
              <a:buSzPts val="1600"/>
              <a:buChar char="•"/>
              <a:defRPr sz="1600"/>
            </a:lvl9pPr>
          </a:lstStyle>
          <a:p>
            <a:endParaRPr/>
          </a:p>
        </p:txBody>
      </p:sp>
      <p:sp>
        <p:nvSpPr>
          <p:cNvPr id="46" name="Google Shape;46;p7"/>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7" name="Google Shape;47;p7"/>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8" name="Google Shape;48;p7"/>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pPr marL="0" lvl="0" indent="0" algn="r" rtl="0">
                <a:spcBef>
                  <a:spcPts val="0"/>
                </a:spcBef>
                <a:spcAft>
                  <a:spcPts val="0"/>
                </a:spcAft>
                <a:buNone/>
              </a:pPr>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9"/>
        <p:cNvGrpSpPr/>
        <p:nvPr/>
      </p:nvGrpSpPr>
      <p:grpSpPr>
        <a:xfrm>
          <a:off x="0" y="0"/>
          <a:ext cx="0" cy="0"/>
          <a:chOff x="0" y="0"/>
          <a:chExt cx="0" cy="0"/>
        </a:xfrm>
      </p:grpSpPr>
      <p:sp>
        <p:nvSpPr>
          <p:cNvPr id="50" name="Google Shape;50;p8"/>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1" name="Google Shape;51;p8"/>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2" name="Google Shape;52;p8"/>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3" name="Google Shape;53;p8"/>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pPr marL="0" lvl="0" indent="0" algn="r" rtl="0">
                <a:spcBef>
                  <a:spcPts val="0"/>
                </a:spcBef>
                <a:spcAft>
                  <a:spcPts val="0"/>
                </a:spcAft>
                <a:buNone/>
              </a:pPr>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4"/>
        <p:cNvGrpSpPr/>
        <p:nvPr/>
      </p:nvGrpSpPr>
      <p:grpSpPr>
        <a:xfrm>
          <a:off x="0" y="0"/>
          <a:ext cx="0" cy="0"/>
          <a:chOff x="0" y="0"/>
          <a:chExt cx="0" cy="0"/>
        </a:xfrm>
      </p:grpSpPr>
      <p:sp>
        <p:nvSpPr>
          <p:cNvPr id="55" name="Google Shape;55;p9"/>
          <p:cNvSpPr txBox="1">
            <a:spLocks noGrp="1"/>
          </p:cNvSpPr>
          <p:nvPr>
            <p:ph type="title"/>
          </p:nvPr>
        </p:nvSpPr>
        <p:spPr>
          <a:xfrm>
            <a:off x="457200" y="273050"/>
            <a:ext cx="3008313" cy="1162050"/>
          </a:xfrm>
          <a:prstGeom prst="rect">
            <a:avLst/>
          </a:prstGeom>
          <a:noFill/>
          <a:ln>
            <a:noFill/>
          </a:ln>
        </p:spPr>
        <p:txBody>
          <a:bodyPr spcFirstLastPara="1" wrap="square" lIns="91425" tIns="45700" rIns="91425" bIns="45700" anchor="b" anchorCtr="0">
            <a:normAutofit/>
          </a:bodyPr>
          <a:lstStyle>
            <a:lvl1pPr lvl="0" algn="l">
              <a:lnSpc>
                <a:spcPct val="100000"/>
              </a:lnSpc>
              <a:spcBef>
                <a:spcPts val="0"/>
              </a:spcBef>
              <a:spcAft>
                <a:spcPts val="0"/>
              </a:spcAft>
              <a:buClr>
                <a:schemeClr val="dk1"/>
              </a:buClr>
              <a:buSzPts val="2000"/>
              <a:buFont typeface="Calibri"/>
              <a:buNone/>
              <a:defRPr sz="2000" b="1"/>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6" name="Google Shape;56;p9"/>
          <p:cNvSpPr txBox="1">
            <a:spLocks noGrp="1"/>
          </p:cNvSpPr>
          <p:nvPr>
            <p:ph type="body" idx="1"/>
          </p:nvPr>
        </p:nvSpPr>
        <p:spPr>
          <a:xfrm>
            <a:off x="3575050" y="273050"/>
            <a:ext cx="5111750" cy="5853113"/>
          </a:xfrm>
          <a:prstGeom prst="rect">
            <a:avLst/>
          </a:prstGeom>
          <a:noFill/>
          <a:ln>
            <a:noFill/>
          </a:ln>
        </p:spPr>
        <p:txBody>
          <a:bodyPr spcFirstLastPara="1" wrap="square" lIns="91425" tIns="45700" rIns="91425" bIns="45700" anchor="t" anchorCtr="0">
            <a:normAutofit/>
          </a:bodyPr>
          <a:lstStyle>
            <a:lvl1pPr marL="457200" lvl="0" indent="-431800" algn="l">
              <a:lnSpc>
                <a:spcPct val="100000"/>
              </a:lnSpc>
              <a:spcBef>
                <a:spcPts val="640"/>
              </a:spcBef>
              <a:spcAft>
                <a:spcPts val="0"/>
              </a:spcAft>
              <a:buClr>
                <a:schemeClr val="dk1"/>
              </a:buClr>
              <a:buSzPts val="3200"/>
              <a:buChar char="•"/>
              <a:defRPr sz="3200"/>
            </a:lvl1pPr>
            <a:lvl2pPr marL="914400" lvl="1" indent="-406400" algn="l">
              <a:lnSpc>
                <a:spcPct val="100000"/>
              </a:lnSpc>
              <a:spcBef>
                <a:spcPts val="560"/>
              </a:spcBef>
              <a:spcAft>
                <a:spcPts val="0"/>
              </a:spcAft>
              <a:buClr>
                <a:schemeClr val="dk1"/>
              </a:buClr>
              <a:buSzPts val="2800"/>
              <a:buChar char="–"/>
              <a:defRPr sz="2800"/>
            </a:lvl2pPr>
            <a:lvl3pPr marL="1371600" lvl="2" indent="-381000" algn="l">
              <a:lnSpc>
                <a:spcPct val="100000"/>
              </a:lnSpc>
              <a:spcBef>
                <a:spcPts val="480"/>
              </a:spcBef>
              <a:spcAft>
                <a:spcPts val="0"/>
              </a:spcAft>
              <a:buClr>
                <a:schemeClr val="dk1"/>
              </a:buClr>
              <a:buSzPts val="2400"/>
              <a:buChar char="•"/>
              <a:defRPr sz="2400"/>
            </a:lvl3pPr>
            <a:lvl4pPr marL="1828800" lvl="3" indent="-355600" algn="l">
              <a:lnSpc>
                <a:spcPct val="100000"/>
              </a:lnSpc>
              <a:spcBef>
                <a:spcPts val="400"/>
              </a:spcBef>
              <a:spcAft>
                <a:spcPts val="0"/>
              </a:spcAft>
              <a:buClr>
                <a:schemeClr val="dk1"/>
              </a:buClr>
              <a:buSzPts val="2000"/>
              <a:buChar char="–"/>
              <a:defRPr sz="2000"/>
            </a:lvl4pPr>
            <a:lvl5pPr marL="2286000" lvl="4" indent="-355600" algn="l">
              <a:lnSpc>
                <a:spcPct val="100000"/>
              </a:lnSpc>
              <a:spcBef>
                <a:spcPts val="400"/>
              </a:spcBef>
              <a:spcAft>
                <a:spcPts val="0"/>
              </a:spcAft>
              <a:buClr>
                <a:schemeClr val="dk1"/>
              </a:buClr>
              <a:buSzPts val="2000"/>
              <a:buChar char="»"/>
              <a:defRPr sz="2000"/>
            </a:lvl5pPr>
            <a:lvl6pPr marL="2743200" lvl="5" indent="-355600" algn="l">
              <a:lnSpc>
                <a:spcPct val="100000"/>
              </a:lnSpc>
              <a:spcBef>
                <a:spcPts val="400"/>
              </a:spcBef>
              <a:spcAft>
                <a:spcPts val="0"/>
              </a:spcAft>
              <a:buClr>
                <a:schemeClr val="dk1"/>
              </a:buClr>
              <a:buSzPts val="2000"/>
              <a:buChar char="•"/>
              <a:defRPr sz="2000"/>
            </a:lvl6pPr>
            <a:lvl7pPr marL="3200400" lvl="6" indent="-355600" algn="l">
              <a:lnSpc>
                <a:spcPct val="100000"/>
              </a:lnSpc>
              <a:spcBef>
                <a:spcPts val="400"/>
              </a:spcBef>
              <a:spcAft>
                <a:spcPts val="0"/>
              </a:spcAft>
              <a:buClr>
                <a:schemeClr val="dk1"/>
              </a:buClr>
              <a:buSzPts val="2000"/>
              <a:buChar char="•"/>
              <a:defRPr sz="2000"/>
            </a:lvl7pPr>
            <a:lvl8pPr marL="3657600" lvl="7" indent="-355600" algn="l">
              <a:lnSpc>
                <a:spcPct val="100000"/>
              </a:lnSpc>
              <a:spcBef>
                <a:spcPts val="400"/>
              </a:spcBef>
              <a:spcAft>
                <a:spcPts val="0"/>
              </a:spcAft>
              <a:buClr>
                <a:schemeClr val="dk1"/>
              </a:buClr>
              <a:buSzPts val="2000"/>
              <a:buChar char="•"/>
              <a:defRPr sz="2000"/>
            </a:lvl8pPr>
            <a:lvl9pPr marL="4114800" lvl="8" indent="-355600" algn="l">
              <a:lnSpc>
                <a:spcPct val="100000"/>
              </a:lnSpc>
              <a:spcBef>
                <a:spcPts val="400"/>
              </a:spcBef>
              <a:spcAft>
                <a:spcPts val="0"/>
              </a:spcAft>
              <a:buClr>
                <a:schemeClr val="dk1"/>
              </a:buClr>
              <a:buSzPts val="2000"/>
              <a:buChar char="•"/>
              <a:defRPr sz="2000"/>
            </a:lvl9pPr>
          </a:lstStyle>
          <a:p>
            <a:endParaRPr/>
          </a:p>
        </p:txBody>
      </p:sp>
      <p:sp>
        <p:nvSpPr>
          <p:cNvPr id="57" name="Google Shape;57;p9"/>
          <p:cNvSpPr txBox="1">
            <a:spLocks noGrp="1"/>
          </p:cNvSpPr>
          <p:nvPr>
            <p:ph type="body" idx="2"/>
          </p:nvPr>
        </p:nvSpPr>
        <p:spPr>
          <a:xfrm>
            <a:off x="457200" y="1435100"/>
            <a:ext cx="3008313" cy="4691063"/>
          </a:xfrm>
          <a:prstGeom prst="rect">
            <a:avLst/>
          </a:prstGeom>
          <a:noFill/>
          <a:ln>
            <a:noFill/>
          </a:ln>
        </p:spPr>
        <p:txBody>
          <a:bodyPr spcFirstLastPara="1" wrap="square" lIns="91425" tIns="45700" rIns="91425" bIns="45700" anchor="t" anchorCtr="0">
            <a:normAutofit/>
          </a:bodyPr>
          <a:lstStyle>
            <a:lvl1pPr marL="457200" lvl="0" indent="-228600" algn="l">
              <a:lnSpc>
                <a:spcPct val="100000"/>
              </a:lnSpc>
              <a:spcBef>
                <a:spcPts val="280"/>
              </a:spcBef>
              <a:spcAft>
                <a:spcPts val="0"/>
              </a:spcAft>
              <a:buClr>
                <a:schemeClr val="dk1"/>
              </a:buClr>
              <a:buSzPts val="1400"/>
              <a:buNone/>
              <a:defRPr sz="1400"/>
            </a:lvl1pPr>
            <a:lvl2pPr marL="914400" lvl="1" indent="-228600" algn="l">
              <a:lnSpc>
                <a:spcPct val="100000"/>
              </a:lnSpc>
              <a:spcBef>
                <a:spcPts val="240"/>
              </a:spcBef>
              <a:spcAft>
                <a:spcPts val="0"/>
              </a:spcAft>
              <a:buClr>
                <a:schemeClr val="dk1"/>
              </a:buClr>
              <a:buSzPts val="1200"/>
              <a:buNone/>
              <a:defRPr sz="1200"/>
            </a:lvl2pPr>
            <a:lvl3pPr marL="1371600" lvl="2" indent="-228600" algn="l">
              <a:lnSpc>
                <a:spcPct val="100000"/>
              </a:lnSpc>
              <a:spcBef>
                <a:spcPts val="200"/>
              </a:spcBef>
              <a:spcAft>
                <a:spcPts val="0"/>
              </a:spcAft>
              <a:buClr>
                <a:schemeClr val="dk1"/>
              </a:buClr>
              <a:buSzPts val="1000"/>
              <a:buNone/>
              <a:defRPr sz="1000"/>
            </a:lvl3pPr>
            <a:lvl4pPr marL="1828800" lvl="3" indent="-228600" algn="l">
              <a:lnSpc>
                <a:spcPct val="100000"/>
              </a:lnSpc>
              <a:spcBef>
                <a:spcPts val="180"/>
              </a:spcBef>
              <a:spcAft>
                <a:spcPts val="0"/>
              </a:spcAft>
              <a:buClr>
                <a:schemeClr val="dk1"/>
              </a:buClr>
              <a:buSzPts val="900"/>
              <a:buNone/>
              <a:defRPr sz="900"/>
            </a:lvl4pPr>
            <a:lvl5pPr marL="2286000" lvl="4" indent="-228600" algn="l">
              <a:lnSpc>
                <a:spcPct val="100000"/>
              </a:lnSpc>
              <a:spcBef>
                <a:spcPts val="180"/>
              </a:spcBef>
              <a:spcAft>
                <a:spcPts val="0"/>
              </a:spcAft>
              <a:buClr>
                <a:schemeClr val="dk1"/>
              </a:buClr>
              <a:buSzPts val="900"/>
              <a:buNone/>
              <a:defRPr sz="900"/>
            </a:lvl5pPr>
            <a:lvl6pPr marL="2743200" lvl="5" indent="-228600" algn="l">
              <a:lnSpc>
                <a:spcPct val="100000"/>
              </a:lnSpc>
              <a:spcBef>
                <a:spcPts val="180"/>
              </a:spcBef>
              <a:spcAft>
                <a:spcPts val="0"/>
              </a:spcAft>
              <a:buClr>
                <a:schemeClr val="dk1"/>
              </a:buClr>
              <a:buSzPts val="900"/>
              <a:buNone/>
              <a:defRPr sz="900"/>
            </a:lvl6pPr>
            <a:lvl7pPr marL="3200400" lvl="6" indent="-228600" algn="l">
              <a:lnSpc>
                <a:spcPct val="100000"/>
              </a:lnSpc>
              <a:spcBef>
                <a:spcPts val="180"/>
              </a:spcBef>
              <a:spcAft>
                <a:spcPts val="0"/>
              </a:spcAft>
              <a:buClr>
                <a:schemeClr val="dk1"/>
              </a:buClr>
              <a:buSzPts val="900"/>
              <a:buNone/>
              <a:defRPr sz="900"/>
            </a:lvl7pPr>
            <a:lvl8pPr marL="3657600" lvl="7" indent="-228600" algn="l">
              <a:lnSpc>
                <a:spcPct val="100000"/>
              </a:lnSpc>
              <a:spcBef>
                <a:spcPts val="180"/>
              </a:spcBef>
              <a:spcAft>
                <a:spcPts val="0"/>
              </a:spcAft>
              <a:buClr>
                <a:schemeClr val="dk1"/>
              </a:buClr>
              <a:buSzPts val="900"/>
              <a:buNone/>
              <a:defRPr sz="900"/>
            </a:lvl8pPr>
            <a:lvl9pPr marL="4114800" lvl="8" indent="-228600" algn="l">
              <a:lnSpc>
                <a:spcPct val="100000"/>
              </a:lnSpc>
              <a:spcBef>
                <a:spcPts val="180"/>
              </a:spcBef>
              <a:spcAft>
                <a:spcPts val="0"/>
              </a:spcAft>
              <a:buClr>
                <a:schemeClr val="dk1"/>
              </a:buClr>
              <a:buSzPts val="900"/>
              <a:buNone/>
              <a:defRPr sz="900"/>
            </a:lvl9pPr>
          </a:lstStyle>
          <a:p>
            <a:endParaRPr/>
          </a:p>
        </p:txBody>
      </p:sp>
      <p:sp>
        <p:nvSpPr>
          <p:cNvPr id="58" name="Google Shape;58;p9"/>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9" name="Google Shape;59;p9"/>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0" name="Google Shape;60;p9"/>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pPr marL="0" lvl="0" indent="0" algn="r" rtl="0">
                <a:spcBef>
                  <a:spcPts val="0"/>
                </a:spcBef>
                <a:spcAft>
                  <a:spcPts val="0"/>
                </a:spcAft>
                <a:buNone/>
              </a:pPr>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1"/>
        <p:cNvGrpSpPr/>
        <p:nvPr/>
      </p:nvGrpSpPr>
      <p:grpSpPr>
        <a:xfrm>
          <a:off x="0" y="0"/>
          <a:ext cx="0" cy="0"/>
          <a:chOff x="0" y="0"/>
          <a:chExt cx="0" cy="0"/>
        </a:xfrm>
      </p:grpSpPr>
      <p:sp>
        <p:nvSpPr>
          <p:cNvPr id="62" name="Google Shape;62;p10"/>
          <p:cNvSpPr txBox="1">
            <a:spLocks noGrp="1"/>
          </p:cNvSpPr>
          <p:nvPr>
            <p:ph type="title"/>
          </p:nvPr>
        </p:nvSpPr>
        <p:spPr>
          <a:xfrm>
            <a:off x="1792288" y="4800600"/>
            <a:ext cx="5486400" cy="566738"/>
          </a:xfrm>
          <a:prstGeom prst="rect">
            <a:avLst/>
          </a:prstGeom>
          <a:noFill/>
          <a:ln>
            <a:noFill/>
          </a:ln>
        </p:spPr>
        <p:txBody>
          <a:bodyPr spcFirstLastPara="1" wrap="square" lIns="91425" tIns="45700" rIns="91425" bIns="45700" anchor="b" anchorCtr="0">
            <a:normAutofit/>
          </a:bodyPr>
          <a:lstStyle>
            <a:lvl1pPr lvl="0" algn="l">
              <a:lnSpc>
                <a:spcPct val="100000"/>
              </a:lnSpc>
              <a:spcBef>
                <a:spcPts val="0"/>
              </a:spcBef>
              <a:spcAft>
                <a:spcPts val="0"/>
              </a:spcAft>
              <a:buClr>
                <a:schemeClr val="dk1"/>
              </a:buClr>
              <a:buSzPts val="2000"/>
              <a:buFont typeface="Calibri"/>
              <a:buNone/>
              <a:defRPr sz="2000" b="1"/>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3" name="Google Shape;63;p10"/>
          <p:cNvSpPr>
            <a:spLocks noGrp="1"/>
          </p:cNvSpPr>
          <p:nvPr>
            <p:ph type="pic" idx="2"/>
          </p:nvPr>
        </p:nvSpPr>
        <p:spPr>
          <a:xfrm>
            <a:off x="1792288" y="612775"/>
            <a:ext cx="5486400" cy="4114800"/>
          </a:xfrm>
          <a:prstGeom prst="rect">
            <a:avLst/>
          </a:prstGeom>
          <a:noFill/>
          <a:ln>
            <a:noFill/>
          </a:ln>
        </p:spPr>
      </p:sp>
      <p:sp>
        <p:nvSpPr>
          <p:cNvPr id="64" name="Google Shape;64;p10"/>
          <p:cNvSpPr txBox="1">
            <a:spLocks noGrp="1"/>
          </p:cNvSpPr>
          <p:nvPr>
            <p:ph type="body" idx="1"/>
          </p:nvPr>
        </p:nvSpPr>
        <p:spPr>
          <a:xfrm>
            <a:off x="1792288" y="5367338"/>
            <a:ext cx="5486400" cy="804862"/>
          </a:xfrm>
          <a:prstGeom prst="rect">
            <a:avLst/>
          </a:prstGeom>
          <a:noFill/>
          <a:ln>
            <a:noFill/>
          </a:ln>
        </p:spPr>
        <p:txBody>
          <a:bodyPr spcFirstLastPara="1" wrap="square" lIns="91425" tIns="45700" rIns="91425" bIns="45700" anchor="t" anchorCtr="0">
            <a:normAutofit/>
          </a:bodyPr>
          <a:lstStyle>
            <a:lvl1pPr marL="457200" lvl="0" indent="-228600" algn="l">
              <a:lnSpc>
                <a:spcPct val="100000"/>
              </a:lnSpc>
              <a:spcBef>
                <a:spcPts val="280"/>
              </a:spcBef>
              <a:spcAft>
                <a:spcPts val="0"/>
              </a:spcAft>
              <a:buClr>
                <a:schemeClr val="dk1"/>
              </a:buClr>
              <a:buSzPts val="1400"/>
              <a:buNone/>
              <a:defRPr sz="1400"/>
            </a:lvl1pPr>
            <a:lvl2pPr marL="914400" lvl="1" indent="-228600" algn="l">
              <a:lnSpc>
                <a:spcPct val="100000"/>
              </a:lnSpc>
              <a:spcBef>
                <a:spcPts val="240"/>
              </a:spcBef>
              <a:spcAft>
                <a:spcPts val="0"/>
              </a:spcAft>
              <a:buClr>
                <a:schemeClr val="dk1"/>
              </a:buClr>
              <a:buSzPts val="1200"/>
              <a:buNone/>
              <a:defRPr sz="1200"/>
            </a:lvl2pPr>
            <a:lvl3pPr marL="1371600" lvl="2" indent="-228600" algn="l">
              <a:lnSpc>
                <a:spcPct val="100000"/>
              </a:lnSpc>
              <a:spcBef>
                <a:spcPts val="200"/>
              </a:spcBef>
              <a:spcAft>
                <a:spcPts val="0"/>
              </a:spcAft>
              <a:buClr>
                <a:schemeClr val="dk1"/>
              </a:buClr>
              <a:buSzPts val="1000"/>
              <a:buNone/>
              <a:defRPr sz="1000"/>
            </a:lvl3pPr>
            <a:lvl4pPr marL="1828800" lvl="3" indent="-228600" algn="l">
              <a:lnSpc>
                <a:spcPct val="100000"/>
              </a:lnSpc>
              <a:spcBef>
                <a:spcPts val="180"/>
              </a:spcBef>
              <a:spcAft>
                <a:spcPts val="0"/>
              </a:spcAft>
              <a:buClr>
                <a:schemeClr val="dk1"/>
              </a:buClr>
              <a:buSzPts val="900"/>
              <a:buNone/>
              <a:defRPr sz="900"/>
            </a:lvl4pPr>
            <a:lvl5pPr marL="2286000" lvl="4" indent="-228600" algn="l">
              <a:lnSpc>
                <a:spcPct val="100000"/>
              </a:lnSpc>
              <a:spcBef>
                <a:spcPts val="180"/>
              </a:spcBef>
              <a:spcAft>
                <a:spcPts val="0"/>
              </a:spcAft>
              <a:buClr>
                <a:schemeClr val="dk1"/>
              </a:buClr>
              <a:buSzPts val="900"/>
              <a:buNone/>
              <a:defRPr sz="900"/>
            </a:lvl5pPr>
            <a:lvl6pPr marL="2743200" lvl="5" indent="-228600" algn="l">
              <a:lnSpc>
                <a:spcPct val="100000"/>
              </a:lnSpc>
              <a:spcBef>
                <a:spcPts val="180"/>
              </a:spcBef>
              <a:spcAft>
                <a:spcPts val="0"/>
              </a:spcAft>
              <a:buClr>
                <a:schemeClr val="dk1"/>
              </a:buClr>
              <a:buSzPts val="900"/>
              <a:buNone/>
              <a:defRPr sz="900"/>
            </a:lvl6pPr>
            <a:lvl7pPr marL="3200400" lvl="6" indent="-228600" algn="l">
              <a:lnSpc>
                <a:spcPct val="100000"/>
              </a:lnSpc>
              <a:spcBef>
                <a:spcPts val="180"/>
              </a:spcBef>
              <a:spcAft>
                <a:spcPts val="0"/>
              </a:spcAft>
              <a:buClr>
                <a:schemeClr val="dk1"/>
              </a:buClr>
              <a:buSzPts val="900"/>
              <a:buNone/>
              <a:defRPr sz="900"/>
            </a:lvl7pPr>
            <a:lvl8pPr marL="3657600" lvl="7" indent="-228600" algn="l">
              <a:lnSpc>
                <a:spcPct val="100000"/>
              </a:lnSpc>
              <a:spcBef>
                <a:spcPts val="180"/>
              </a:spcBef>
              <a:spcAft>
                <a:spcPts val="0"/>
              </a:spcAft>
              <a:buClr>
                <a:schemeClr val="dk1"/>
              </a:buClr>
              <a:buSzPts val="900"/>
              <a:buNone/>
              <a:defRPr sz="900"/>
            </a:lvl8pPr>
            <a:lvl9pPr marL="4114800" lvl="8" indent="-228600" algn="l">
              <a:lnSpc>
                <a:spcPct val="100000"/>
              </a:lnSpc>
              <a:spcBef>
                <a:spcPts val="180"/>
              </a:spcBef>
              <a:spcAft>
                <a:spcPts val="0"/>
              </a:spcAft>
              <a:buClr>
                <a:schemeClr val="dk1"/>
              </a:buClr>
              <a:buSzPts val="900"/>
              <a:buNone/>
              <a:defRPr sz="900"/>
            </a:lvl9pPr>
          </a:lstStyle>
          <a:p>
            <a:endParaRPr/>
          </a:p>
        </p:txBody>
      </p:sp>
      <p:sp>
        <p:nvSpPr>
          <p:cNvPr id="65" name="Google Shape;65;p10"/>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6" name="Google Shape;66;p10"/>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7" name="Google Shape;67;p10"/>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pPr marL="0" lvl="0" indent="0" algn="r" rtl="0">
                <a:spcBef>
                  <a:spcPts val="0"/>
                </a:spcBef>
                <a:spcAft>
                  <a:spcPts val="0"/>
                </a:spcAft>
                <a:buNone/>
              </a:pPr>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8"/>
        <p:cNvGrpSpPr/>
        <p:nvPr/>
      </p:nvGrpSpPr>
      <p:grpSpPr>
        <a:xfrm>
          <a:off x="0" y="0"/>
          <a:ext cx="0" cy="0"/>
          <a:chOff x="0" y="0"/>
          <a:chExt cx="0" cy="0"/>
        </a:xfrm>
      </p:grpSpPr>
      <p:sp>
        <p:nvSpPr>
          <p:cNvPr id="69" name="Google Shape;69;p11"/>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0" name="Google Shape;70;p11"/>
          <p:cNvSpPr txBox="1">
            <a:spLocks noGrp="1"/>
          </p:cNvSpPr>
          <p:nvPr>
            <p:ph type="body" idx="1"/>
          </p:nvPr>
        </p:nvSpPr>
        <p:spPr>
          <a:xfrm rot="5400000">
            <a:off x="2309019" y="-251618"/>
            <a:ext cx="4525963" cy="8229600"/>
          </a:xfrm>
          <a:prstGeom prst="rect">
            <a:avLst/>
          </a:prstGeom>
          <a:noFill/>
          <a:ln>
            <a:noFill/>
          </a:ln>
        </p:spPr>
        <p:txBody>
          <a:bodyPr spcFirstLastPara="1" wrap="square" lIns="91425" tIns="45700" rIns="91425" bIns="45700" anchor="t" anchorCtr="0">
            <a:normAutofit/>
          </a:bodyPr>
          <a:lstStyle>
            <a:lvl1pPr marL="457200" lvl="0" indent="-342900" algn="l">
              <a:lnSpc>
                <a:spcPct val="100000"/>
              </a:lnSpc>
              <a:spcBef>
                <a:spcPts val="360"/>
              </a:spcBef>
              <a:spcAft>
                <a:spcPts val="0"/>
              </a:spcAft>
              <a:buClr>
                <a:schemeClr val="dk1"/>
              </a:buClr>
              <a:buSzPts val="1800"/>
              <a:buChar char="•"/>
              <a:defRPr/>
            </a:lvl1pPr>
            <a:lvl2pPr marL="914400" lvl="1" indent="-342900" algn="l">
              <a:lnSpc>
                <a:spcPct val="100000"/>
              </a:lnSpc>
              <a:spcBef>
                <a:spcPts val="360"/>
              </a:spcBef>
              <a:spcAft>
                <a:spcPts val="0"/>
              </a:spcAft>
              <a:buClr>
                <a:schemeClr val="dk1"/>
              </a:buClr>
              <a:buSzPts val="1800"/>
              <a:buChar char="–"/>
              <a:defRPr/>
            </a:lvl2pPr>
            <a:lvl3pPr marL="1371600" lvl="2" indent="-342900" algn="l">
              <a:lnSpc>
                <a:spcPct val="100000"/>
              </a:lnSpc>
              <a:spcBef>
                <a:spcPts val="360"/>
              </a:spcBef>
              <a:spcAft>
                <a:spcPts val="0"/>
              </a:spcAft>
              <a:buClr>
                <a:schemeClr val="dk1"/>
              </a:buClr>
              <a:buSzPts val="1800"/>
              <a:buChar char="•"/>
              <a:defRPr/>
            </a:lvl3pPr>
            <a:lvl4pPr marL="1828800" lvl="3" indent="-342900" algn="l">
              <a:lnSpc>
                <a:spcPct val="100000"/>
              </a:lnSpc>
              <a:spcBef>
                <a:spcPts val="360"/>
              </a:spcBef>
              <a:spcAft>
                <a:spcPts val="0"/>
              </a:spcAft>
              <a:buClr>
                <a:schemeClr val="dk1"/>
              </a:buClr>
              <a:buSzPts val="1800"/>
              <a:buChar char="–"/>
              <a:defRPr/>
            </a:lvl4pPr>
            <a:lvl5pPr marL="2286000" lvl="4" indent="-342900" algn="l">
              <a:lnSpc>
                <a:spcPct val="100000"/>
              </a:lnSpc>
              <a:spcBef>
                <a:spcPts val="360"/>
              </a:spcBef>
              <a:spcAft>
                <a:spcPts val="0"/>
              </a:spcAft>
              <a:buClr>
                <a:schemeClr val="dk1"/>
              </a:buClr>
              <a:buSzPts val="1800"/>
              <a:buChar char="»"/>
              <a:defRPr/>
            </a:lvl5pPr>
            <a:lvl6pPr marL="2743200" lvl="5" indent="-342900" algn="l">
              <a:lnSpc>
                <a:spcPct val="100000"/>
              </a:lnSpc>
              <a:spcBef>
                <a:spcPts val="360"/>
              </a:spcBef>
              <a:spcAft>
                <a:spcPts val="0"/>
              </a:spcAft>
              <a:buClr>
                <a:schemeClr val="dk1"/>
              </a:buClr>
              <a:buSzPts val="1800"/>
              <a:buChar char="•"/>
              <a:defRPr/>
            </a:lvl6pPr>
            <a:lvl7pPr marL="3200400" lvl="6" indent="-342900" algn="l">
              <a:lnSpc>
                <a:spcPct val="100000"/>
              </a:lnSpc>
              <a:spcBef>
                <a:spcPts val="360"/>
              </a:spcBef>
              <a:spcAft>
                <a:spcPts val="0"/>
              </a:spcAft>
              <a:buClr>
                <a:schemeClr val="dk1"/>
              </a:buClr>
              <a:buSzPts val="1800"/>
              <a:buChar char="•"/>
              <a:defRPr/>
            </a:lvl7pPr>
            <a:lvl8pPr marL="3657600" lvl="7" indent="-342900" algn="l">
              <a:lnSpc>
                <a:spcPct val="100000"/>
              </a:lnSpc>
              <a:spcBef>
                <a:spcPts val="360"/>
              </a:spcBef>
              <a:spcAft>
                <a:spcPts val="0"/>
              </a:spcAft>
              <a:buClr>
                <a:schemeClr val="dk1"/>
              </a:buClr>
              <a:buSzPts val="1800"/>
              <a:buChar char="•"/>
              <a:defRPr/>
            </a:lvl8pPr>
            <a:lvl9pPr marL="4114800" lvl="8" indent="-342900" algn="l">
              <a:lnSpc>
                <a:spcPct val="100000"/>
              </a:lnSpc>
              <a:spcBef>
                <a:spcPts val="360"/>
              </a:spcBef>
              <a:spcAft>
                <a:spcPts val="0"/>
              </a:spcAft>
              <a:buClr>
                <a:schemeClr val="dk1"/>
              </a:buClr>
              <a:buSzPts val="1800"/>
              <a:buChar char="•"/>
              <a:defRPr/>
            </a:lvl9pPr>
          </a:lstStyle>
          <a:p>
            <a:endParaRPr/>
          </a:p>
        </p:txBody>
      </p:sp>
      <p:sp>
        <p:nvSpPr>
          <p:cNvPr id="71" name="Google Shape;71;p11"/>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2" name="Google Shape;72;p11"/>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3" name="Google Shape;73;p11"/>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pPr marL="0" lvl="0" indent="0" algn="r" rtl="0">
                <a:spcBef>
                  <a:spcPts val="0"/>
                </a:spcBef>
                <a:spcAft>
                  <a:spcPts val="0"/>
                </a:spcAft>
                <a:buNone/>
              </a:pPr>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4"/>
        <p:cNvGrpSpPr/>
        <p:nvPr/>
      </p:nvGrpSpPr>
      <p:grpSpPr>
        <a:xfrm>
          <a:off x="0" y="0"/>
          <a:ext cx="0" cy="0"/>
          <a:chOff x="0" y="0"/>
          <a:chExt cx="0" cy="0"/>
        </a:xfrm>
      </p:grpSpPr>
      <p:sp>
        <p:nvSpPr>
          <p:cNvPr id="75" name="Google Shape;75;p12"/>
          <p:cNvSpPr txBox="1">
            <a:spLocks noGrp="1"/>
          </p:cNvSpPr>
          <p:nvPr>
            <p:ph type="title"/>
          </p:nvPr>
        </p:nvSpPr>
        <p:spPr>
          <a:xfrm rot="5400000">
            <a:off x="4732338" y="2171701"/>
            <a:ext cx="5851525" cy="2057400"/>
          </a:xfrm>
          <a:prstGeom prst="rect">
            <a:avLst/>
          </a:prstGeom>
          <a:noFill/>
          <a:ln>
            <a:noFill/>
          </a:ln>
        </p:spPr>
        <p:txBody>
          <a:bodyPr spcFirstLastPara="1" wrap="square" lIns="91425" tIns="45700" rIns="91425" bIns="45700" anchor="ctr" anchorCtr="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6" name="Google Shape;76;p12"/>
          <p:cNvSpPr txBox="1">
            <a:spLocks noGrp="1"/>
          </p:cNvSpPr>
          <p:nvPr>
            <p:ph type="body" idx="1"/>
          </p:nvPr>
        </p:nvSpPr>
        <p:spPr>
          <a:xfrm rot="5400000">
            <a:off x="541338" y="190500"/>
            <a:ext cx="5851525" cy="6019800"/>
          </a:xfrm>
          <a:prstGeom prst="rect">
            <a:avLst/>
          </a:prstGeom>
          <a:noFill/>
          <a:ln>
            <a:noFill/>
          </a:ln>
        </p:spPr>
        <p:txBody>
          <a:bodyPr spcFirstLastPara="1" wrap="square" lIns="91425" tIns="45700" rIns="91425" bIns="45700" anchor="t" anchorCtr="0">
            <a:normAutofit/>
          </a:bodyPr>
          <a:lstStyle>
            <a:lvl1pPr marL="457200" lvl="0" indent="-342900" algn="l">
              <a:lnSpc>
                <a:spcPct val="100000"/>
              </a:lnSpc>
              <a:spcBef>
                <a:spcPts val="360"/>
              </a:spcBef>
              <a:spcAft>
                <a:spcPts val="0"/>
              </a:spcAft>
              <a:buClr>
                <a:schemeClr val="dk1"/>
              </a:buClr>
              <a:buSzPts val="1800"/>
              <a:buChar char="•"/>
              <a:defRPr/>
            </a:lvl1pPr>
            <a:lvl2pPr marL="914400" lvl="1" indent="-342900" algn="l">
              <a:lnSpc>
                <a:spcPct val="100000"/>
              </a:lnSpc>
              <a:spcBef>
                <a:spcPts val="360"/>
              </a:spcBef>
              <a:spcAft>
                <a:spcPts val="0"/>
              </a:spcAft>
              <a:buClr>
                <a:schemeClr val="dk1"/>
              </a:buClr>
              <a:buSzPts val="1800"/>
              <a:buChar char="–"/>
              <a:defRPr/>
            </a:lvl2pPr>
            <a:lvl3pPr marL="1371600" lvl="2" indent="-342900" algn="l">
              <a:lnSpc>
                <a:spcPct val="100000"/>
              </a:lnSpc>
              <a:spcBef>
                <a:spcPts val="360"/>
              </a:spcBef>
              <a:spcAft>
                <a:spcPts val="0"/>
              </a:spcAft>
              <a:buClr>
                <a:schemeClr val="dk1"/>
              </a:buClr>
              <a:buSzPts val="1800"/>
              <a:buChar char="•"/>
              <a:defRPr/>
            </a:lvl3pPr>
            <a:lvl4pPr marL="1828800" lvl="3" indent="-342900" algn="l">
              <a:lnSpc>
                <a:spcPct val="100000"/>
              </a:lnSpc>
              <a:spcBef>
                <a:spcPts val="360"/>
              </a:spcBef>
              <a:spcAft>
                <a:spcPts val="0"/>
              </a:spcAft>
              <a:buClr>
                <a:schemeClr val="dk1"/>
              </a:buClr>
              <a:buSzPts val="1800"/>
              <a:buChar char="–"/>
              <a:defRPr/>
            </a:lvl4pPr>
            <a:lvl5pPr marL="2286000" lvl="4" indent="-342900" algn="l">
              <a:lnSpc>
                <a:spcPct val="100000"/>
              </a:lnSpc>
              <a:spcBef>
                <a:spcPts val="360"/>
              </a:spcBef>
              <a:spcAft>
                <a:spcPts val="0"/>
              </a:spcAft>
              <a:buClr>
                <a:schemeClr val="dk1"/>
              </a:buClr>
              <a:buSzPts val="1800"/>
              <a:buChar char="»"/>
              <a:defRPr/>
            </a:lvl5pPr>
            <a:lvl6pPr marL="2743200" lvl="5" indent="-342900" algn="l">
              <a:lnSpc>
                <a:spcPct val="100000"/>
              </a:lnSpc>
              <a:spcBef>
                <a:spcPts val="360"/>
              </a:spcBef>
              <a:spcAft>
                <a:spcPts val="0"/>
              </a:spcAft>
              <a:buClr>
                <a:schemeClr val="dk1"/>
              </a:buClr>
              <a:buSzPts val="1800"/>
              <a:buChar char="•"/>
              <a:defRPr/>
            </a:lvl6pPr>
            <a:lvl7pPr marL="3200400" lvl="6" indent="-342900" algn="l">
              <a:lnSpc>
                <a:spcPct val="100000"/>
              </a:lnSpc>
              <a:spcBef>
                <a:spcPts val="360"/>
              </a:spcBef>
              <a:spcAft>
                <a:spcPts val="0"/>
              </a:spcAft>
              <a:buClr>
                <a:schemeClr val="dk1"/>
              </a:buClr>
              <a:buSzPts val="1800"/>
              <a:buChar char="•"/>
              <a:defRPr/>
            </a:lvl7pPr>
            <a:lvl8pPr marL="3657600" lvl="7" indent="-342900" algn="l">
              <a:lnSpc>
                <a:spcPct val="100000"/>
              </a:lnSpc>
              <a:spcBef>
                <a:spcPts val="360"/>
              </a:spcBef>
              <a:spcAft>
                <a:spcPts val="0"/>
              </a:spcAft>
              <a:buClr>
                <a:schemeClr val="dk1"/>
              </a:buClr>
              <a:buSzPts val="1800"/>
              <a:buChar char="•"/>
              <a:defRPr/>
            </a:lvl8pPr>
            <a:lvl9pPr marL="4114800" lvl="8" indent="-342900" algn="l">
              <a:lnSpc>
                <a:spcPct val="100000"/>
              </a:lnSpc>
              <a:spcBef>
                <a:spcPts val="360"/>
              </a:spcBef>
              <a:spcAft>
                <a:spcPts val="0"/>
              </a:spcAft>
              <a:buClr>
                <a:schemeClr val="dk1"/>
              </a:buClr>
              <a:buSzPts val="1800"/>
              <a:buChar char="•"/>
              <a:defRPr/>
            </a:lvl9pPr>
          </a:lstStyle>
          <a:p>
            <a:endParaRPr/>
          </a:p>
        </p:txBody>
      </p:sp>
      <p:sp>
        <p:nvSpPr>
          <p:cNvPr id="77" name="Google Shape;77;p12"/>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8" name="Google Shape;78;p12"/>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9" name="Google Shape;79;p1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pPr marL="0" lvl="0" indent="0" algn="r" rtl="0">
                <a:spcBef>
                  <a:spcPts val="0"/>
                </a:spcBef>
                <a:spcAft>
                  <a:spcPts val="0"/>
                </a:spcAft>
                <a:buNone/>
              </a:pPr>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marR="0" lvl="0" algn="ctr" rtl="0">
              <a:lnSpc>
                <a:spcPct val="10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7" name="Google Shape;7;p1"/>
          <p:cNvSpPr txBox="1">
            <a:spLocks noGrp="1"/>
          </p:cNvSpPr>
          <p:nvPr>
            <p:ph type="body" idx="1"/>
          </p:nvPr>
        </p:nvSpPr>
        <p:spPr>
          <a:xfrm>
            <a:off x="457200" y="1600200"/>
            <a:ext cx="8229600" cy="4525963"/>
          </a:xfrm>
          <a:prstGeom prst="rect">
            <a:avLst/>
          </a:prstGeom>
          <a:noFill/>
          <a:ln>
            <a:noFill/>
          </a:ln>
        </p:spPr>
        <p:txBody>
          <a:bodyPr spcFirstLastPara="1" wrap="square" lIns="91425" tIns="45700" rIns="91425" bIns="45700" anchor="t" anchorCtr="0">
            <a:normAutofit/>
          </a:bodyPr>
          <a:lstStyle>
            <a:lvl1pPr marL="457200" marR="0" lvl="0" indent="-431800" algn="l" rtl="0">
              <a:lnSpc>
                <a:spcPct val="100000"/>
              </a:lnSpc>
              <a:spcBef>
                <a:spcPts val="640"/>
              </a:spcBef>
              <a:spcAft>
                <a:spcPts val="0"/>
              </a:spcAft>
              <a:buClr>
                <a:schemeClr val="dk1"/>
              </a:buClr>
              <a:buSzPts val="3200"/>
              <a:buFont typeface="Arial"/>
              <a:buChar char="•"/>
              <a:defRPr sz="3200" b="0" i="0" u="none" strike="noStrike" cap="none">
                <a:solidFill>
                  <a:schemeClr val="dk1"/>
                </a:solidFill>
                <a:latin typeface="Calibri"/>
                <a:ea typeface="Calibri"/>
                <a:cs typeface="Calibri"/>
                <a:sym typeface="Calibri"/>
              </a:defRPr>
            </a:lvl1pPr>
            <a:lvl2pPr marL="914400" marR="0" lvl="1" indent="-406400" algn="l" rtl="0">
              <a:lnSpc>
                <a:spcPct val="100000"/>
              </a:lnSpc>
              <a:spcBef>
                <a:spcPts val="56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2pPr>
            <a:lvl3pPr marL="1371600" marR="0" lvl="2" indent="-381000" algn="l" rtl="0">
              <a:lnSpc>
                <a:spcPct val="100000"/>
              </a:lnSpc>
              <a:spcBef>
                <a:spcPts val="48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3pPr>
            <a:lvl4pPr marL="1828800" marR="0" lvl="3"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4pPr>
            <a:lvl5pPr marL="2286000" marR="0" lvl="4"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8" name="Google Shape;8;p1"/>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1"/>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1"/>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pPr marL="0" lvl="0" indent="0" algn="r" rtl="0">
                <a:spcBef>
                  <a:spcPts val="0"/>
                </a:spcBef>
                <a:spcAft>
                  <a:spcPts val="0"/>
                </a:spcAft>
                <a:buNone/>
              </a:pPr>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1.jpeg"/><Relationship Id="rId7" Type="http://schemas.openxmlformats.org/officeDocument/2006/relationships/image" Target="../media/image10.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9.png"/><Relationship Id="rId4" Type="http://schemas.openxmlformats.org/officeDocument/2006/relationships/image" Target="../media/image8.png"/><Relationship Id="rId9" Type="http://schemas.openxmlformats.org/officeDocument/2006/relationships/image" Target="../media/image12.png"/></Relationships>
</file>

<file path=ppt/slides/_rels/slide3.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 Id="rId9" Type="http://schemas.openxmlformats.org/officeDocument/2006/relationships/image" Target="../media/image7.png"/></Relationships>
</file>

<file path=ppt/slides/_rels/slide4.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 Id="rId9" Type="http://schemas.openxmlformats.org/officeDocument/2006/relationships/image" Target="../media/image7.png"/></Relationships>
</file>

<file path=ppt/slides/_rels/slide5.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1.jpeg"/><Relationship Id="rId7"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3.png"/><Relationship Id="rId4" Type="http://schemas.openxmlformats.org/officeDocument/2006/relationships/image" Target="../media/image2.png"/><Relationship Id="rId9" Type="http://schemas.openxmlformats.org/officeDocument/2006/relationships/image" Target="../media/image13.png"/></Relationships>
</file>

<file path=ppt/slides/_rels/slide6.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10" Type="http://schemas.openxmlformats.org/officeDocument/2006/relationships/image" Target="../media/image14.png"/><Relationship Id="rId4" Type="http://schemas.openxmlformats.org/officeDocument/2006/relationships/image" Target="../media/image2.png"/><Relationship Id="rId9" Type="http://schemas.openxmlformats.org/officeDocument/2006/relationships/image" Target="../media/image7.png"/></Relationships>
</file>

<file path=ppt/slides/_rels/slide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 Id="rId9" Type="http://schemas.openxmlformats.org/officeDocument/2006/relationships/image" Target="../media/image7.png"/></Relationships>
</file>

<file path=ppt/slides/_rels/slide8.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 Id="rId9" Type="http://schemas.openxmlformats.org/officeDocument/2006/relationships/image" Target="../media/image7.png"/></Relationships>
</file>

<file path=ppt/slides/_rels/slide9.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 Id="rId9" Type="http://schemas.openxmlformats.org/officeDocument/2006/relationships/image" Target="../media/image7.png"/></Relationships>
</file>

<file path=ppt/slides/_rels/slide10.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10" Type="http://schemas.openxmlformats.org/officeDocument/2006/relationships/image" Target="../media/image15.png"/><Relationship Id="rId4" Type="http://schemas.openxmlformats.org/officeDocument/2006/relationships/image" Target="../media/image2.png"/><Relationship Id="rId9" Type="http://schemas.openxmlformats.org/officeDocument/2006/relationships/image" Target="../media/image7.png"/></Relationships>
</file>

<file path=ppt/slides/_rels/slide1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 Id="rId9" Type="http://schemas.openxmlformats.org/officeDocument/2006/relationships/image" Target="../media/image7.png"/></Relationships>
</file>

<file path=ppt/slides/_rels/slide12.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 Id="rId9" Type="http://schemas.openxmlformats.org/officeDocument/2006/relationships/image" Target="../media/image7.png"/></Relationships>
</file>

<file path=ppt/slides/_rels/slide13.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 Id="rId9" Type="http://schemas.openxmlformats.org/officeDocument/2006/relationships/image" Target="../media/image7.png"/></Relationships>
</file>

<file path=ppt/slides/_rels/slide14.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notesSlide" Target="../notesSlides/notesSlide14.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 Id="rId9" Type="http://schemas.openxmlformats.org/officeDocument/2006/relationships/image" Target="../media/image7.png"/></Relationships>
</file>

<file path=ppt/slides/_rels/slide15.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notesSlide" Target="../notesSlides/notesSlide15.xml"/><Relationship Id="rId1" Type="http://schemas.openxmlformats.org/officeDocument/2006/relationships/slideLayout" Target="../slideLayouts/slideLayout1.xml"/><Relationship Id="rId6" Type="http://schemas.openxmlformats.org/officeDocument/2006/relationships/image" Target="../media/image4.png"/><Relationship Id="rId11" Type="http://schemas.openxmlformats.org/officeDocument/2006/relationships/image" Target="../media/image17.png"/><Relationship Id="rId5" Type="http://schemas.openxmlformats.org/officeDocument/2006/relationships/image" Target="../media/image3.png"/><Relationship Id="rId10" Type="http://schemas.openxmlformats.org/officeDocument/2006/relationships/image" Target="../media/image16.png"/><Relationship Id="rId4" Type="http://schemas.openxmlformats.org/officeDocument/2006/relationships/image" Target="../media/image2.png"/><Relationship Id="rId9" Type="http://schemas.openxmlformats.org/officeDocument/2006/relationships/image" Target="../media/image7.png"/></Relationships>
</file>

<file path=ppt/slides/_rels/slide16.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1.jpeg"/><Relationship Id="rId7"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3.png"/><Relationship Id="rId10" Type="http://schemas.openxmlformats.org/officeDocument/2006/relationships/image" Target="../media/image19.png"/><Relationship Id="rId4" Type="http://schemas.openxmlformats.org/officeDocument/2006/relationships/image" Target="../media/image2.png"/><Relationship Id="rId9" Type="http://schemas.openxmlformats.org/officeDocument/2006/relationships/image" Target="../media/image18.png"/></Relationships>
</file>

<file path=ppt/slides/_rels/slide17.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1.jpeg"/><Relationship Id="rId7"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3.png"/><Relationship Id="rId10" Type="http://schemas.openxmlformats.org/officeDocument/2006/relationships/image" Target="../media/image21.png"/><Relationship Id="rId4" Type="http://schemas.openxmlformats.org/officeDocument/2006/relationships/image" Target="../media/image2.png"/><Relationship Id="rId9" Type="http://schemas.openxmlformats.org/officeDocument/2006/relationships/image" Target="../media/image20.png"/></Relationships>
</file>

<file path=ppt/slides/_rels/slide18.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notesSlide" Target="../notesSlides/notesSlide18.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 Id="rId9" Type="http://schemas.openxmlformats.org/officeDocument/2006/relationships/image" Target="../media/image7.png"/></Relationships>
</file>

<file path=ppt/slides/_rels/slide19.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1.jpeg"/><Relationship Id="rId7" Type="http://schemas.openxmlformats.org/officeDocument/2006/relationships/image" Target="../media/image10.png"/><Relationship Id="rId2" Type="http://schemas.openxmlformats.org/officeDocument/2006/relationships/notesSlide" Target="../notesSlides/notesSlide19.xml"/><Relationship Id="rId1" Type="http://schemas.openxmlformats.org/officeDocument/2006/relationships/slideLayout" Target="../slideLayouts/slideLayout1.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1.jpeg"/><Relationship Id="rId7" Type="http://schemas.openxmlformats.org/officeDocument/2006/relationships/image" Target="../media/image10.png"/><Relationship Id="rId2" Type="http://schemas.openxmlformats.org/officeDocument/2006/relationships/notesSlide" Target="../notesSlides/notesSlide20.xml"/><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image" Target="../media/image23.png"/><Relationship Id="rId4" Type="http://schemas.openxmlformats.org/officeDocument/2006/relationships/image" Target="../media/image22.png"/></Relationships>
</file>

<file path=ppt/slides/_rels/slide21.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1.jpeg"/><Relationship Id="rId7" Type="http://schemas.openxmlformats.org/officeDocument/2006/relationships/image" Target="../media/image10.png"/><Relationship Id="rId2" Type="http://schemas.openxmlformats.org/officeDocument/2006/relationships/notesSlide" Target="../notesSlides/notesSlide21.xml"/><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image" Target="../media/image23.png"/><Relationship Id="rId4" Type="http://schemas.openxmlformats.org/officeDocument/2006/relationships/image" Target="../media/image22.png"/></Relationships>
</file>

<file path=ppt/slides/_rels/slide22.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notesSlide" Target="../notesSlides/notesSlide22.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 Id="rId9" Type="http://schemas.openxmlformats.org/officeDocument/2006/relationships/image" Target="../media/image7.png"/></Relationships>
</file>

<file path=ppt/slides/_rels/slide23.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notesSlide" Target="../notesSlides/notesSlide23.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 Id="rId9" Type="http://schemas.openxmlformats.org/officeDocument/2006/relationships/image" Target="../media/image7.png"/></Relationships>
</file>

<file path=ppt/slides/_rels/slide24.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1.jpeg"/><Relationship Id="rId7" Type="http://schemas.openxmlformats.org/officeDocument/2006/relationships/image" Target="../media/image10.png"/><Relationship Id="rId2" Type="http://schemas.openxmlformats.org/officeDocument/2006/relationships/notesSlide" Target="../notesSlides/notesSlide24.xml"/><Relationship Id="rId1" Type="http://schemas.openxmlformats.org/officeDocument/2006/relationships/slideLayout" Target="../slideLayouts/slideLayout1.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png"/></Relationships>
</file>

<file path=ppt/slides/_rels/slide25.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1.jpeg"/><Relationship Id="rId7" Type="http://schemas.openxmlformats.org/officeDocument/2006/relationships/image" Target="../media/image10.png"/><Relationship Id="rId2" Type="http://schemas.openxmlformats.org/officeDocument/2006/relationships/notesSlide" Target="../notesSlides/notesSlide25.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9.png"/><Relationship Id="rId4" Type="http://schemas.openxmlformats.org/officeDocument/2006/relationships/image" Target="../media/image8.png"/><Relationship Id="rId9" Type="http://schemas.openxmlformats.org/officeDocument/2006/relationships/image" Target="../media/image12.png"/></Relationships>
</file>

<file path=ppt/slides/_rels/slide26.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notesSlide" Target="../notesSlides/notesSlide26.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 Id="rId9" Type="http://schemas.openxmlformats.org/officeDocument/2006/relationships/image" Target="../media/image7.png"/></Relationships>
</file>

<file path=ppt/slides/_rels/slide27.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1.jpeg"/><Relationship Id="rId7" Type="http://schemas.openxmlformats.org/officeDocument/2006/relationships/image" Target="../media/image10.png"/><Relationship Id="rId2" Type="http://schemas.openxmlformats.org/officeDocument/2006/relationships/notesSlide" Target="../notesSlides/notesSlide27.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9.png"/><Relationship Id="rId4" Type="http://schemas.openxmlformats.org/officeDocument/2006/relationships/image" Target="../media/image8.png"/><Relationship Id="rId9" Type="http://schemas.openxmlformats.org/officeDocument/2006/relationships/image" Target="../media/image12.png"/></Relationships>
</file>

<file path=ppt/slides/_rels/slide28.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1.jpeg"/><Relationship Id="rId7" Type="http://schemas.openxmlformats.org/officeDocument/2006/relationships/image" Target="../media/image10.png"/><Relationship Id="rId2" Type="http://schemas.openxmlformats.org/officeDocument/2006/relationships/notesSlide" Target="../notesSlides/notesSlide28.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9.png"/><Relationship Id="rId4" Type="http://schemas.openxmlformats.org/officeDocument/2006/relationships/image" Target="../media/image8.png"/><Relationship Id="rId9" Type="http://schemas.openxmlformats.org/officeDocument/2006/relationships/image" Target="../media/image12.png"/></Relationships>
</file>

<file path=ppt/slides/_rels/slide29.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1.jpeg"/><Relationship Id="rId7" Type="http://schemas.openxmlformats.org/officeDocument/2006/relationships/image" Target="../media/image10.png"/><Relationship Id="rId2" Type="http://schemas.openxmlformats.org/officeDocument/2006/relationships/notesSlide" Target="../notesSlides/notesSlide29.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9.png"/><Relationship Id="rId4" Type="http://schemas.openxmlformats.org/officeDocument/2006/relationships/image" Target="../media/image8.png"/><Relationship Id="rId9" Type="http://schemas.openxmlformats.org/officeDocument/2006/relationships/image" Target="../media/image12.png"/></Relationships>
</file>

<file path=ppt/slides/_rels/slide30.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notesSlide" Target="../notesSlides/notesSlide30.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 Id="rId9" Type="http://schemas.openxmlformats.org/officeDocument/2006/relationships/image" Target="../media/image7.png"/></Relationships>
</file>

<file path=ppt/slides/_rels/slide31.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1.jpeg"/><Relationship Id="rId7" Type="http://schemas.openxmlformats.org/officeDocument/2006/relationships/image" Target="../media/image10.png"/><Relationship Id="rId2" Type="http://schemas.openxmlformats.org/officeDocument/2006/relationships/notesSlide" Target="../notesSlides/notesSlide31.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9.png"/><Relationship Id="rId4" Type="http://schemas.openxmlformats.org/officeDocument/2006/relationships/image" Target="../media/image8.png"/><Relationship Id="rId9" Type="http://schemas.openxmlformats.org/officeDocument/2006/relationships/image" Target="../media/image12.png"/></Relationships>
</file>

<file path=ppt/slides/_rels/slide32.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1.jpeg"/><Relationship Id="rId7" Type="http://schemas.openxmlformats.org/officeDocument/2006/relationships/image" Target="../media/image4.png"/><Relationship Id="rId2" Type="http://schemas.openxmlformats.org/officeDocument/2006/relationships/notesSlide" Target="../notesSlides/notesSlide32.xml"/><Relationship Id="rId1" Type="http://schemas.openxmlformats.org/officeDocument/2006/relationships/slideLayout" Target="../slideLayouts/slideLayout1.xml"/><Relationship Id="rId6" Type="http://schemas.openxmlformats.org/officeDocument/2006/relationships/hyperlink" Target="mailto:Y4@roebuck.herts.sch.uk" TargetMode="External"/><Relationship Id="rId5" Type="http://schemas.openxmlformats.org/officeDocument/2006/relationships/image" Target="../media/image3.png"/><Relationship Id="rId10" Type="http://schemas.openxmlformats.org/officeDocument/2006/relationships/image" Target="../media/image7.png"/><Relationship Id="rId4" Type="http://schemas.openxmlformats.org/officeDocument/2006/relationships/image" Target="../media/image2.png"/><Relationship Id="rId9"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328"/>
        <p:cNvGrpSpPr/>
        <p:nvPr/>
      </p:nvGrpSpPr>
      <p:grpSpPr>
        <a:xfrm>
          <a:off x="0" y="0"/>
          <a:ext cx="0" cy="0"/>
          <a:chOff x="0" y="0"/>
          <a:chExt cx="0" cy="0"/>
        </a:xfrm>
      </p:grpSpPr>
      <p:pic>
        <p:nvPicPr>
          <p:cNvPr id="329" name="Google Shape;329;p27"/>
          <p:cNvPicPr preferRelativeResize="0"/>
          <p:nvPr/>
        </p:nvPicPr>
        <p:blipFill rotWithShape="1">
          <a:blip r:embed="rId3">
            <a:alphaModFix/>
          </a:blip>
          <a:srcRect t="21876" b="21870"/>
          <a:stretch/>
        </p:blipFill>
        <p:spPr>
          <a:xfrm>
            <a:off x="0" y="0"/>
            <a:ext cx="18287999" cy="10287000"/>
          </a:xfrm>
          <a:prstGeom prst="rect">
            <a:avLst/>
          </a:prstGeom>
          <a:noFill/>
          <a:ln>
            <a:noFill/>
          </a:ln>
        </p:spPr>
      </p:pic>
      <p:grpSp>
        <p:nvGrpSpPr>
          <p:cNvPr id="2" name="Google Shape;330;p27"/>
          <p:cNvGrpSpPr/>
          <p:nvPr/>
        </p:nvGrpSpPr>
        <p:grpSpPr>
          <a:xfrm>
            <a:off x="2058070" y="1639647"/>
            <a:ext cx="14171857" cy="7638806"/>
            <a:chOff x="0" y="0"/>
            <a:chExt cx="18895809" cy="10185075"/>
          </a:xfrm>
        </p:grpSpPr>
        <p:pic>
          <p:nvPicPr>
            <p:cNvPr id="331" name="Google Shape;331;p27"/>
            <p:cNvPicPr preferRelativeResize="0"/>
            <p:nvPr/>
          </p:nvPicPr>
          <p:blipFill rotWithShape="1">
            <a:blip r:embed="rId4">
              <a:alphaModFix/>
            </a:blip>
            <a:srcRect t="3518" b="28694"/>
            <a:stretch/>
          </p:blipFill>
          <p:spPr>
            <a:xfrm>
              <a:off x="0" y="402745"/>
              <a:ext cx="18895809" cy="9782330"/>
            </a:xfrm>
            <a:prstGeom prst="rect">
              <a:avLst/>
            </a:prstGeom>
            <a:noFill/>
            <a:ln>
              <a:noFill/>
            </a:ln>
          </p:spPr>
        </p:pic>
        <p:pic>
          <p:nvPicPr>
            <p:cNvPr id="332" name="Google Shape;332;p27"/>
            <p:cNvPicPr preferRelativeResize="0"/>
            <p:nvPr/>
          </p:nvPicPr>
          <p:blipFill rotWithShape="1">
            <a:blip r:embed="rId5">
              <a:alphaModFix/>
            </a:blip>
            <a:srcRect/>
            <a:stretch/>
          </p:blipFill>
          <p:spPr>
            <a:xfrm rot="1838892">
              <a:off x="16129734" y="305914"/>
              <a:ext cx="1617713" cy="1523591"/>
            </a:xfrm>
            <a:prstGeom prst="rect">
              <a:avLst/>
            </a:prstGeom>
            <a:noFill/>
            <a:ln>
              <a:noFill/>
            </a:ln>
          </p:spPr>
        </p:pic>
      </p:grpSp>
      <p:sp>
        <p:nvSpPr>
          <p:cNvPr id="333" name="Google Shape;333;p27"/>
          <p:cNvSpPr txBox="1"/>
          <p:nvPr/>
        </p:nvSpPr>
        <p:spPr>
          <a:xfrm>
            <a:off x="3252148" y="2197212"/>
            <a:ext cx="11783700" cy="6463308"/>
          </a:xfrm>
          <a:prstGeom prst="rect">
            <a:avLst/>
          </a:prstGeom>
          <a:noFill/>
          <a:ln>
            <a:noFill/>
          </a:ln>
        </p:spPr>
        <p:txBody>
          <a:bodyPr spcFirstLastPara="1" wrap="square" lIns="0" tIns="0" rIns="0" bIns="0" anchor="t" anchorCtr="0">
            <a:spAutoFit/>
          </a:bodyPr>
          <a:lstStyle/>
          <a:p>
            <a:pPr marL="0" marR="0" lvl="0" indent="0" algn="ctr" rtl="0">
              <a:lnSpc>
                <a:spcPct val="105000"/>
              </a:lnSpc>
              <a:spcBef>
                <a:spcPts val="0"/>
              </a:spcBef>
              <a:spcAft>
                <a:spcPts val="0"/>
              </a:spcAft>
              <a:buClr>
                <a:srgbClr val="000000"/>
              </a:buClr>
              <a:buSzPts val="15999"/>
              <a:buFont typeface="Arial"/>
              <a:buNone/>
            </a:pPr>
            <a:r>
              <a:rPr lang="en-GB" sz="10000" dirty="0"/>
              <a:t>YEAR 4 </a:t>
            </a:r>
          </a:p>
          <a:p>
            <a:pPr marL="0" marR="0" lvl="0" indent="0" algn="ctr" rtl="0">
              <a:lnSpc>
                <a:spcPct val="105000"/>
              </a:lnSpc>
              <a:spcBef>
                <a:spcPts val="0"/>
              </a:spcBef>
              <a:spcAft>
                <a:spcPts val="0"/>
              </a:spcAft>
              <a:buClr>
                <a:srgbClr val="000000"/>
              </a:buClr>
              <a:buSzPts val="15999"/>
              <a:buFont typeface="Arial"/>
              <a:buNone/>
            </a:pPr>
            <a:r>
              <a:rPr lang="en-GB" sz="10000" dirty="0"/>
              <a:t>TABLES </a:t>
            </a:r>
          </a:p>
          <a:p>
            <a:pPr marL="0" marR="0" lvl="0" indent="0" algn="ctr" rtl="0">
              <a:lnSpc>
                <a:spcPct val="105000"/>
              </a:lnSpc>
              <a:spcBef>
                <a:spcPts val="0"/>
              </a:spcBef>
              <a:spcAft>
                <a:spcPts val="0"/>
              </a:spcAft>
              <a:buClr>
                <a:srgbClr val="000000"/>
              </a:buClr>
              <a:buSzPts val="15999"/>
              <a:buFont typeface="Arial"/>
              <a:buNone/>
            </a:pPr>
            <a:r>
              <a:rPr lang="en-GB" sz="10000" dirty="0"/>
              <a:t>CHECK </a:t>
            </a:r>
            <a:r>
              <a:rPr lang="en-GB" sz="10000" b="0" i="0" u="none" strike="noStrike" cap="none" dirty="0">
                <a:solidFill>
                  <a:srgbClr val="000000"/>
                </a:solidFill>
                <a:latin typeface="Arial"/>
                <a:ea typeface="Arial"/>
                <a:cs typeface="Arial"/>
                <a:sym typeface="Arial"/>
              </a:rPr>
              <a:t>AT</a:t>
            </a:r>
          </a:p>
          <a:p>
            <a:pPr marL="0" marR="0" lvl="0" indent="0" algn="ctr" rtl="0">
              <a:lnSpc>
                <a:spcPct val="105000"/>
              </a:lnSpc>
              <a:spcBef>
                <a:spcPts val="0"/>
              </a:spcBef>
              <a:spcAft>
                <a:spcPts val="0"/>
              </a:spcAft>
              <a:buClr>
                <a:srgbClr val="000000"/>
              </a:buClr>
              <a:buSzPts val="15999"/>
              <a:buFont typeface="Arial"/>
              <a:buNone/>
            </a:pPr>
            <a:r>
              <a:rPr lang="en-GB" sz="10000" dirty="0"/>
              <a:t>ROEBUCK</a:t>
            </a:r>
            <a:endParaRPr sz="10000" b="0" i="0" u="none" strike="noStrike" cap="none" dirty="0">
              <a:solidFill>
                <a:srgbClr val="000000"/>
              </a:solidFill>
              <a:latin typeface="Arial"/>
              <a:ea typeface="Arial"/>
              <a:cs typeface="Arial"/>
              <a:sym typeface="Arial"/>
            </a:endParaRPr>
          </a:p>
        </p:txBody>
      </p:sp>
      <p:pic>
        <p:nvPicPr>
          <p:cNvPr id="334" name="Google Shape;334;p27"/>
          <p:cNvPicPr preferRelativeResize="0"/>
          <p:nvPr/>
        </p:nvPicPr>
        <p:blipFill rotWithShape="1">
          <a:blip r:embed="rId6">
            <a:alphaModFix/>
          </a:blip>
          <a:srcRect/>
          <a:stretch/>
        </p:blipFill>
        <p:spPr>
          <a:xfrm rot="-4388606">
            <a:off x="5280821" y="1970635"/>
            <a:ext cx="1260418" cy="1398523"/>
          </a:xfrm>
          <a:prstGeom prst="rect">
            <a:avLst/>
          </a:prstGeom>
          <a:noFill/>
          <a:ln>
            <a:noFill/>
          </a:ln>
        </p:spPr>
      </p:pic>
      <p:pic>
        <p:nvPicPr>
          <p:cNvPr id="335" name="Google Shape;335;p27"/>
          <p:cNvPicPr preferRelativeResize="0"/>
          <p:nvPr/>
        </p:nvPicPr>
        <p:blipFill rotWithShape="1">
          <a:blip r:embed="rId7">
            <a:alphaModFix/>
          </a:blip>
          <a:srcRect/>
          <a:stretch/>
        </p:blipFill>
        <p:spPr>
          <a:xfrm rot="-1150047">
            <a:off x="2737392" y="8258064"/>
            <a:ext cx="3348950" cy="1351758"/>
          </a:xfrm>
          <a:prstGeom prst="rect">
            <a:avLst/>
          </a:prstGeom>
          <a:noFill/>
          <a:ln>
            <a:noFill/>
          </a:ln>
        </p:spPr>
      </p:pic>
      <p:pic>
        <p:nvPicPr>
          <p:cNvPr id="336" name="Google Shape;336;p27"/>
          <p:cNvPicPr preferRelativeResize="0"/>
          <p:nvPr/>
        </p:nvPicPr>
        <p:blipFill rotWithShape="1">
          <a:blip r:embed="rId8">
            <a:alphaModFix/>
          </a:blip>
          <a:srcRect/>
          <a:stretch/>
        </p:blipFill>
        <p:spPr>
          <a:xfrm>
            <a:off x="15531315" y="6145889"/>
            <a:ext cx="2194959" cy="2788054"/>
          </a:xfrm>
          <a:prstGeom prst="rect">
            <a:avLst/>
          </a:prstGeom>
          <a:noFill/>
          <a:ln>
            <a:noFill/>
          </a:ln>
        </p:spPr>
      </p:pic>
      <p:pic>
        <p:nvPicPr>
          <p:cNvPr id="337" name="Google Shape;337;p27"/>
          <p:cNvPicPr preferRelativeResize="0"/>
          <p:nvPr/>
        </p:nvPicPr>
        <p:blipFill rotWithShape="1">
          <a:blip r:embed="rId9">
            <a:alphaModFix/>
          </a:blip>
          <a:srcRect/>
          <a:stretch/>
        </p:blipFill>
        <p:spPr>
          <a:xfrm rot="-4183691">
            <a:off x="-109045" y="86688"/>
            <a:ext cx="3883048" cy="3049957"/>
          </a:xfrm>
          <a:prstGeom prst="rect">
            <a:avLst/>
          </a:prstGeom>
          <a:noFill/>
          <a:ln>
            <a:noFill/>
          </a:ln>
        </p:spPr>
      </p:pic>
    </p:spTree>
    <p:extLst>
      <p:ext uri="{BB962C8B-B14F-4D97-AF65-F5344CB8AC3E}">
        <p14:creationId xmlns:p14="http://schemas.microsoft.com/office/powerpoint/2010/main" xmlns="" val="196163297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313"/>
        <p:cNvGrpSpPr/>
        <p:nvPr/>
      </p:nvGrpSpPr>
      <p:grpSpPr>
        <a:xfrm>
          <a:off x="0" y="0"/>
          <a:ext cx="0" cy="0"/>
          <a:chOff x="0" y="0"/>
          <a:chExt cx="0" cy="0"/>
        </a:xfrm>
      </p:grpSpPr>
      <p:pic>
        <p:nvPicPr>
          <p:cNvPr id="314" name="Google Shape;314;p26"/>
          <p:cNvPicPr preferRelativeResize="0"/>
          <p:nvPr/>
        </p:nvPicPr>
        <p:blipFill rotWithShape="1">
          <a:blip r:embed="rId3">
            <a:alphaModFix/>
          </a:blip>
          <a:srcRect t="21875" b="21873"/>
          <a:stretch/>
        </p:blipFill>
        <p:spPr>
          <a:xfrm>
            <a:off x="0" y="0"/>
            <a:ext cx="18288000" cy="10287000"/>
          </a:xfrm>
          <a:prstGeom prst="rect">
            <a:avLst/>
          </a:prstGeom>
          <a:noFill/>
          <a:ln>
            <a:noFill/>
          </a:ln>
        </p:spPr>
      </p:pic>
      <p:pic>
        <p:nvPicPr>
          <p:cNvPr id="315" name="Google Shape;315;p26"/>
          <p:cNvPicPr preferRelativeResize="0"/>
          <p:nvPr/>
        </p:nvPicPr>
        <p:blipFill rotWithShape="1">
          <a:blip r:embed="rId4">
            <a:alphaModFix/>
          </a:blip>
          <a:srcRect t="428" r="20493" b="4616"/>
          <a:stretch/>
        </p:blipFill>
        <p:spPr>
          <a:xfrm>
            <a:off x="478268" y="382736"/>
            <a:ext cx="17161666" cy="8502872"/>
          </a:xfrm>
          <a:prstGeom prst="rect">
            <a:avLst/>
          </a:prstGeom>
          <a:noFill/>
          <a:ln>
            <a:noFill/>
          </a:ln>
        </p:spPr>
      </p:pic>
      <p:pic>
        <p:nvPicPr>
          <p:cNvPr id="316" name="Google Shape;316;p26"/>
          <p:cNvPicPr preferRelativeResize="0"/>
          <p:nvPr/>
        </p:nvPicPr>
        <p:blipFill rotWithShape="1">
          <a:blip r:embed="rId5">
            <a:alphaModFix/>
          </a:blip>
          <a:srcRect/>
          <a:stretch/>
        </p:blipFill>
        <p:spPr>
          <a:xfrm>
            <a:off x="480312" y="708905"/>
            <a:ext cx="548388" cy="1073358"/>
          </a:xfrm>
          <a:prstGeom prst="rect">
            <a:avLst/>
          </a:prstGeom>
          <a:noFill/>
          <a:ln>
            <a:noFill/>
          </a:ln>
        </p:spPr>
      </p:pic>
      <p:pic>
        <p:nvPicPr>
          <p:cNvPr id="317" name="Google Shape;317;p26"/>
          <p:cNvPicPr preferRelativeResize="0"/>
          <p:nvPr/>
        </p:nvPicPr>
        <p:blipFill rotWithShape="1">
          <a:blip r:embed="rId6">
            <a:alphaModFix/>
          </a:blip>
          <a:srcRect/>
          <a:stretch/>
        </p:blipFill>
        <p:spPr>
          <a:xfrm rot="-1389467">
            <a:off x="8034391" y="6265900"/>
            <a:ext cx="1609185" cy="649525"/>
          </a:xfrm>
          <a:prstGeom prst="rect">
            <a:avLst/>
          </a:prstGeom>
          <a:noFill/>
          <a:ln>
            <a:noFill/>
          </a:ln>
        </p:spPr>
      </p:pic>
      <p:pic>
        <p:nvPicPr>
          <p:cNvPr id="319" name="Google Shape;319;p26"/>
          <p:cNvPicPr preferRelativeResize="0"/>
          <p:nvPr/>
        </p:nvPicPr>
        <p:blipFill rotWithShape="1">
          <a:blip r:embed="rId7">
            <a:alphaModFix/>
          </a:blip>
          <a:srcRect/>
          <a:stretch/>
        </p:blipFill>
        <p:spPr>
          <a:xfrm rot="-568713">
            <a:off x="14788849" y="7702392"/>
            <a:ext cx="3362512" cy="1938237"/>
          </a:xfrm>
          <a:prstGeom prst="rect">
            <a:avLst/>
          </a:prstGeom>
          <a:noFill/>
          <a:ln>
            <a:noFill/>
          </a:ln>
        </p:spPr>
      </p:pic>
      <p:pic>
        <p:nvPicPr>
          <p:cNvPr id="321" name="Google Shape;321;p26"/>
          <p:cNvPicPr preferRelativeResize="0"/>
          <p:nvPr/>
        </p:nvPicPr>
        <p:blipFill rotWithShape="1">
          <a:blip r:embed="rId8">
            <a:alphaModFix/>
          </a:blip>
          <a:srcRect/>
          <a:stretch/>
        </p:blipFill>
        <p:spPr>
          <a:xfrm>
            <a:off x="14901273" y="55470"/>
            <a:ext cx="2181125" cy="1935275"/>
          </a:xfrm>
          <a:prstGeom prst="rect">
            <a:avLst/>
          </a:prstGeom>
          <a:noFill/>
          <a:ln>
            <a:noFill/>
          </a:ln>
        </p:spPr>
      </p:pic>
      <p:pic>
        <p:nvPicPr>
          <p:cNvPr id="324" name="Google Shape;324;p26"/>
          <p:cNvPicPr preferRelativeResize="0"/>
          <p:nvPr/>
        </p:nvPicPr>
        <p:blipFill rotWithShape="1">
          <a:blip r:embed="rId9">
            <a:alphaModFix/>
          </a:blip>
          <a:srcRect/>
          <a:stretch/>
        </p:blipFill>
        <p:spPr>
          <a:xfrm>
            <a:off x="1509012" y="144568"/>
            <a:ext cx="1784747" cy="1935275"/>
          </a:xfrm>
          <a:prstGeom prst="rect">
            <a:avLst/>
          </a:prstGeom>
          <a:noFill/>
          <a:ln>
            <a:noFill/>
          </a:ln>
        </p:spPr>
      </p:pic>
      <p:sp>
        <p:nvSpPr>
          <p:cNvPr id="2" name="Rectangle 1">
            <a:extLst>
              <a:ext uri="{FF2B5EF4-FFF2-40B4-BE49-F238E27FC236}">
                <a16:creationId xmlns:a16="http://schemas.microsoft.com/office/drawing/2014/main" xmlns="" id="{4E0FED06-59C8-4029-8C20-B7C3FB6C47B1}"/>
              </a:ext>
            </a:extLst>
          </p:cNvPr>
          <p:cNvSpPr/>
          <p:nvPr/>
        </p:nvSpPr>
        <p:spPr>
          <a:xfrm>
            <a:off x="940367" y="2079844"/>
            <a:ext cx="17384963" cy="4401205"/>
          </a:xfrm>
          <a:prstGeom prst="rect">
            <a:avLst/>
          </a:prstGeom>
        </p:spPr>
        <p:txBody>
          <a:bodyPr wrap="square">
            <a:spAutoFit/>
          </a:bodyPr>
          <a:lstStyle/>
          <a:p>
            <a:r>
              <a:rPr lang="en-GB" sz="6000" dirty="0">
                <a:latin typeface="Satisfy" panose="020B0604020202020204" charset="0"/>
              </a:rPr>
              <a:t>Who will take the test and when?</a:t>
            </a:r>
          </a:p>
          <a:p>
            <a:endParaRPr lang="en-GB" sz="6000" dirty="0">
              <a:latin typeface="Satisfy" panose="020B0604020202020204" charset="0"/>
            </a:endParaRPr>
          </a:p>
          <a:p>
            <a:r>
              <a:rPr lang="en-GB" sz="6000" dirty="0">
                <a:latin typeface="Satisfy" panose="020B0604020202020204" charset="0"/>
              </a:rPr>
              <a:t>It will be taken by children in Year 4, in the summer term (June) for all English schools</a:t>
            </a:r>
            <a:r>
              <a:rPr lang="en-GB" sz="4000" dirty="0">
                <a:latin typeface="Satisfy" panose="020B0604020202020204" charset="0"/>
              </a:rPr>
              <a:t>.</a:t>
            </a:r>
          </a:p>
          <a:p>
            <a:endParaRPr lang="en-GB" sz="4000" dirty="0">
              <a:latin typeface="Satisfy" panose="020B0604020202020204" charset="0"/>
            </a:endParaRPr>
          </a:p>
        </p:txBody>
      </p:sp>
    </p:spTree>
    <p:extLst>
      <p:ext uri="{BB962C8B-B14F-4D97-AF65-F5344CB8AC3E}">
        <p14:creationId xmlns:p14="http://schemas.microsoft.com/office/powerpoint/2010/main" xmlns="" val="200751076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300"/>
        <p:cNvGrpSpPr/>
        <p:nvPr/>
      </p:nvGrpSpPr>
      <p:grpSpPr>
        <a:xfrm>
          <a:off x="0" y="0"/>
          <a:ext cx="0" cy="0"/>
          <a:chOff x="0" y="0"/>
          <a:chExt cx="0" cy="0"/>
        </a:xfrm>
      </p:grpSpPr>
      <p:pic>
        <p:nvPicPr>
          <p:cNvPr id="301" name="Google Shape;301;p25"/>
          <p:cNvPicPr preferRelativeResize="0"/>
          <p:nvPr/>
        </p:nvPicPr>
        <p:blipFill rotWithShape="1">
          <a:blip r:embed="rId3">
            <a:alphaModFix/>
          </a:blip>
          <a:srcRect t="21875" b="21870"/>
          <a:stretch/>
        </p:blipFill>
        <p:spPr>
          <a:xfrm>
            <a:off x="0" y="0"/>
            <a:ext cx="18287999" cy="10287000"/>
          </a:xfrm>
          <a:prstGeom prst="rect">
            <a:avLst/>
          </a:prstGeom>
          <a:noFill/>
          <a:ln>
            <a:noFill/>
          </a:ln>
        </p:spPr>
      </p:pic>
      <p:grpSp>
        <p:nvGrpSpPr>
          <p:cNvPr id="3" name="Google Shape;302;p25"/>
          <p:cNvGrpSpPr/>
          <p:nvPr/>
        </p:nvGrpSpPr>
        <p:grpSpPr>
          <a:xfrm>
            <a:off x="2058072" y="1295137"/>
            <a:ext cx="14171857" cy="7638806"/>
            <a:chOff x="0" y="0"/>
            <a:chExt cx="18895809" cy="10185075"/>
          </a:xfrm>
        </p:grpSpPr>
        <p:pic>
          <p:nvPicPr>
            <p:cNvPr id="303" name="Google Shape;303;p25"/>
            <p:cNvPicPr preferRelativeResize="0"/>
            <p:nvPr/>
          </p:nvPicPr>
          <p:blipFill rotWithShape="1">
            <a:blip r:embed="rId4">
              <a:alphaModFix/>
            </a:blip>
            <a:srcRect t="3518" b="28694"/>
            <a:stretch/>
          </p:blipFill>
          <p:spPr>
            <a:xfrm>
              <a:off x="0" y="402745"/>
              <a:ext cx="18895809" cy="9782330"/>
            </a:xfrm>
            <a:prstGeom prst="rect">
              <a:avLst/>
            </a:prstGeom>
            <a:noFill/>
            <a:ln>
              <a:noFill/>
            </a:ln>
          </p:spPr>
        </p:pic>
        <p:pic>
          <p:nvPicPr>
            <p:cNvPr id="304" name="Google Shape;304;p25"/>
            <p:cNvPicPr preferRelativeResize="0"/>
            <p:nvPr/>
          </p:nvPicPr>
          <p:blipFill rotWithShape="1">
            <a:blip r:embed="rId5">
              <a:alphaModFix/>
            </a:blip>
            <a:srcRect/>
            <a:stretch/>
          </p:blipFill>
          <p:spPr>
            <a:xfrm rot="1838892">
              <a:off x="16129734" y="305914"/>
              <a:ext cx="1617713" cy="1523591"/>
            </a:xfrm>
            <a:prstGeom prst="rect">
              <a:avLst/>
            </a:prstGeom>
            <a:noFill/>
            <a:ln>
              <a:noFill/>
            </a:ln>
          </p:spPr>
        </p:pic>
      </p:grpSp>
      <p:pic>
        <p:nvPicPr>
          <p:cNvPr id="305" name="Google Shape;305;p25"/>
          <p:cNvPicPr preferRelativeResize="0"/>
          <p:nvPr/>
        </p:nvPicPr>
        <p:blipFill rotWithShape="1">
          <a:blip r:embed="rId6">
            <a:alphaModFix/>
          </a:blip>
          <a:srcRect/>
          <a:stretch/>
        </p:blipFill>
        <p:spPr>
          <a:xfrm rot="-4388606">
            <a:off x="5280821" y="1970635"/>
            <a:ext cx="1260418" cy="1398523"/>
          </a:xfrm>
          <a:prstGeom prst="rect">
            <a:avLst/>
          </a:prstGeom>
          <a:noFill/>
          <a:ln>
            <a:noFill/>
          </a:ln>
        </p:spPr>
      </p:pic>
      <p:pic>
        <p:nvPicPr>
          <p:cNvPr id="306" name="Google Shape;306;p25"/>
          <p:cNvPicPr preferRelativeResize="0"/>
          <p:nvPr/>
        </p:nvPicPr>
        <p:blipFill rotWithShape="1">
          <a:blip r:embed="rId7">
            <a:alphaModFix/>
          </a:blip>
          <a:srcRect/>
          <a:stretch/>
        </p:blipFill>
        <p:spPr>
          <a:xfrm rot="-1150047">
            <a:off x="2737392" y="8258064"/>
            <a:ext cx="3348950" cy="1351758"/>
          </a:xfrm>
          <a:prstGeom prst="rect">
            <a:avLst/>
          </a:prstGeom>
          <a:noFill/>
          <a:ln>
            <a:noFill/>
          </a:ln>
        </p:spPr>
      </p:pic>
      <p:pic>
        <p:nvPicPr>
          <p:cNvPr id="307" name="Google Shape;307;p25"/>
          <p:cNvPicPr preferRelativeResize="0"/>
          <p:nvPr/>
        </p:nvPicPr>
        <p:blipFill rotWithShape="1">
          <a:blip r:embed="rId8">
            <a:alphaModFix/>
          </a:blip>
          <a:srcRect/>
          <a:stretch/>
        </p:blipFill>
        <p:spPr>
          <a:xfrm>
            <a:off x="15531315" y="6145889"/>
            <a:ext cx="2194959" cy="2788054"/>
          </a:xfrm>
          <a:prstGeom prst="rect">
            <a:avLst/>
          </a:prstGeom>
          <a:noFill/>
          <a:ln>
            <a:noFill/>
          </a:ln>
        </p:spPr>
      </p:pic>
      <p:pic>
        <p:nvPicPr>
          <p:cNvPr id="308" name="Google Shape;308;p25"/>
          <p:cNvPicPr preferRelativeResize="0"/>
          <p:nvPr/>
        </p:nvPicPr>
        <p:blipFill rotWithShape="1">
          <a:blip r:embed="rId9">
            <a:alphaModFix/>
          </a:blip>
          <a:srcRect/>
          <a:stretch/>
        </p:blipFill>
        <p:spPr>
          <a:xfrm rot="-4183691">
            <a:off x="-109045" y="86688"/>
            <a:ext cx="3883048" cy="3049957"/>
          </a:xfrm>
          <a:prstGeom prst="rect">
            <a:avLst/>
          </a:prstGeom>
          <a:noFill/>
          <a:ln>
            <a:noFill/>
          </a:ln>
        </p:spPr>
      </p:pic>
      <p:sp>
        <p:nvSpPr>
          <p:cNvPr id="2" name="Rectangle 1">
            <a:extLst>
              <a:ext uri="{FF2B5EF4-FFF2-40B4-BE49-F238E27FC236}">
                <a16:creationId xmlns:a16="http://schemas.microsoft.com/office/drawing/2014/main" xmlns="" id="{1E770BCA-6E15-4287-BC58-3B9B418DE523}"/>
              </a:ext>
            </a:extLst>
          </p:cNvPr>
          <p:cNvSpPr/>
          <p:nvPr/>
        </p:nvSpPr>
        <p:spPr>
          <a:xfrm>
            <a:off x="2976282" y="3899754"/>
            <a:ext cx="11993308" cy="3416320"/>
          </a:xfrm>
          <a:prstGeom prst="rect">
            <a:avLst/>
          </a:prstGeom>
        </p:spPr>
        <p:txBody>
          <a:bodyPr wrap="square">
            <a:spAutoFit/>
          </a:bodyPr>
          <a:lstStyle/>
          <a:p>
            <a:pPr marL="342900" lvl="0" indent="-342900">
              <a:spcBef>
                <a:spcPct val="20000"/>
              </a:spcBef>
              <a:buClrTx/>
              <a:buFont typeface="Arial" pitchFamily="34" charset="0"/>
              <a:buChar char="•"/>
            </a:pPr>
            <a:r>
              <a:rPr lang="en-US" sz="4000" kern="1200" dirty="0">
                <a:solidFill>
                  <a:prstClr val="black"/>
                </a:solidFill>
                <a:latin typeface="Satisfy" panose="020B0604020202020204" charset="0"/>
                <a:ea typeface="+mn-ea"/>
                <a:cs typeface="+mn-cs"/>
              </a:rPr>
              <a:t>Primary –school children are expected to know ALL their times tables up to 12 x 12.</a:t>
            </a:r>
          </a:p>
          <a:p>
            <a:pPr marL="342900" lvl="0" indent="-342900">
              <a:spcBef>
                <a:spcPct val="20000"/>
              </a:spcBef>
              <a:buClrTx/>
              <a:buFont typeface="Arial" pitchFamily="34" charset="0"/>
              <a:buChar char="•"/>
            </a:pPr>
            <a:r>
              <a:rPr lang="en-US" sz="4000" kern="1200" dirty="0">
                <a:solidFill>
                  <a:prstClr val="black"/>
                </a:solidFill>
                <a:latin typeface="Satisfy" panose="020B0604020202020204" charset="0"/>
                <a:ea typeface="+mn-ea"/>
                <a:cs typeface="+mn-cs"/>
              </a:rPr>
              <a:t>Under the current National Curriculum, children should know all their times tables by the end of Year 4.</a:t>
            </a:r>
          </a:p>
          <a:p>
            <a:pPr marL="342900" lvl="0" indent="-342900">
              <a:spcBef>
                <a:spcPct val="20000"/>
              </a:spcBef>
              <a:buClrTx/>
              <a:buFont typeface="Arial" pitchFamily="34" charset="0"/>
              <a:buChar char="•"/>
            </a:pPr>
            <a:r>
              <a:rPr lang="en-US" sz="4000" kern="1200" dirty="0">
                <a:solidFill>
                  <a:prstClr val="black"/>
                </a:solidFill>
                <a:latin typeface="Satisfy" panose="020B0604020202020204" charset="0"/>
                <a:ea typeface="+mn-ea"/>
                <a:cs typeface="+mn-cs"/>
              </a:rPr>
              <a:t>This is now formally tested.</a:t>
            </a:r>
          </a:p>
        </p:txBody>
      </p:sp>
    </p:spTree>
    <p:extLst>
      <p:ext uri="{BB962C8B-B14F-4D97-AF65-F5344CB8AC3E}">
        <p14:creationId xmlns:p14="http://schemas.microsoft.com/office/powerpoint/2010/main" xmlns="" val="15829680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300"/>
        <p:cNvGrpSpPr/>
        <p:nvPr/>
      </p:nvGrpSpPr>
      <p:grpSpPr>
        <a:xfrm>
          <a:off x="0" y="0"/>
          <a:ext cx="0" cy="0"/>
          <a:chOff x="0" y="0"/>
          <a:chExt cx="0" cy="0"/>
        </a:xfrm>
      </p:grpSpPr>
      <p:pic>
        <p:nvPicPr>
          <p:cNvPr id="301" name="Google Shape;301;p25"/>
          <p:cNvPicPr preferRelativeResize="0"/>
          <p:nvPr/>
        </p:nvPicPr>
        <p:blipFill rotWithShape="1">
          <a:blip r:embed="rId3">
            <a:alphaModFix/>
          </a:blip>
          <a:srcRect t="21875" b="21870"/>
          <a:stretch/>
        </p:blipFill>
        <p:spPr>
          <a:xfrm>
            <a:off x="0" y="0"/>
            <a:ext cx="18287999" cy="10287000"/>
          </a:xfrm>
          <a:prstGeom prst="rect">
            <a:avLst/>
          </a:prstGeom>
          <a:noFill/>
          <a:ln>
            <a:noFill/>
          </a:ln>
        </p:spPr>
      </p:pic>
      <p:grpSp>
        <p:nvGrpSpPr>
          <p:cNvPr id="3" name="Google Shape;302;p25"/>
          <p:cNvGrpSpPr/>
          <p:nvPr/>
        </p:nvGrpSpPr>
        <p:grpSpPr>
          <a:xfrm>
            <a:off x="2058072" y="1295137"/>
            <a:ext cx="14171857" cy="7638806"/>
            <a:chOff x="0" y="0"/>
            <a:chExt cx="18895809" cy="10185075"/>
          </a:xfrm>
        </p:grpSpPr>
        <p:pic>
          <p:nvPicPr>
            <p:cNvPr id="303" name="Google Shape;303;p25"/>
            <p:cNvPicPr preferRelativeResize="0"/>
            <p:nvPr/>
          </p:nvPicPr>
          <p:blipFill rotWithShape="1">
            <a:blip r:embed="rId4">
              <a:alphaModFix/>
            </a:blip>
            <a:srcRect t="3518" b="28694"/>
            <a:stretch/>
          </p:blipFill>
          <p:spPr>
            <a:xfrm>
              <a:off x="0" y="402745"/>
              <a:ext cx="18895809" cy="9782330"/>
            </a:xfrm>
            <a:prstGeom prst="rect">
              <a:avLst/>
            </a:prstGeom>
            <a:noFill/>
            <a:ln>
              <a:noFill/>
            </a:ln>
          </p:spPr>
        </p:pic>
        <p:pic>
          <p:nvPicPr>
            <p:cNvPr id="304" name="Google Shape;304;p25"/>
            <p:cNvPicPr preferRelativeResize="0"/>
            <p:nvPr/>
          </p:nvPicPr>
          <p:blipFill rotWithShape="1">
            <a:blip r:embed="rId5">
              <a:alphaModFix/>
            </a:blip>
            <a:srcRect/>
            <a:stretch/>
          </p:blipFill>
          <p:spPr>
            <a:xfrm rot="1838892">
              <a:off x="16129734" y="305914"/>
              <a:ext cx="1617713" cy="1523591"/>
            </a:xfrm>
            <a:prstGeom prst="rect">
              <a:avLst/>
            </a:prstGeom>
            <a:noFill/>
            <a:ln>
              <a:noFill/>
            </a:ln>
          </p:spPr>
        </p:pic>
      </p:grpSp>
      <p:pic>
        <p:nvPicPr>
          <p:cNvPr id="305" name="Google Shape;305;p25"/>
          <p:cNvPicPr preferRelativeResize="0"/>
          <p:nvPr/>
        </p:nvPicPr>
        <p:blipFill rotWithShape="1">
          <a:blip r:embed="rId6">
            <a:alphaModFix/>
          </a:blip>
          <a:srcRect/>
          <a:stretch/>
        </p:blipFill>
        <p:spPr>
          <a:xfrm rot="-4388606">
            <a:off x="5280821" y="1333326"/>
            <a:ext cx="1260418" cy="1398523"/>
          </a:xfrm>
          <a:prstGeom prst="rect">
            <a:avLst/>
          </a:prstGeom>
          <a:noFill/>
          <a:ln>
            <a:noFill/>
          </a:ln>
        </p:spPr>
      </p:pic>
      <p:pic>
        <p:nvPicPr>
          <p:cNvPr id="306" name="Google Shape;306;p25"/>
          <p:cNvPicPr preferRelativeResize="0"/>
          <p:nvPr/>
        </p:nvPicPr>
        <p:blipFill rotWithShape="1">
          <a:blip r:embed="rId7">
            <a:alphaModFix/>
          </a:blip>
          <a:srcRect/>
          <a:stretch/>
        </p:blipFill>
        <p:spPr>
          <a:xfrm rot="-1150047">
            <a:off x="2737392" y="8258064"/>
            <a:ext cx="3348950" cy="1351758"/>
          </a:xfrm>
          <a:prstGeom prst="rect">
            <a:avLst/>
          </a:prstGeom>
          <a:noFill/>
          <a:ln>
            <a:noFill/>
          </a:ln>
        </p:spPr>
      </p:pic>
      <p:pic>
        <p:nvPicPr>
          <p:cNvPr id="307" name="Google Shape;307;p25"/>
          <p:cNvPicPr preferRelativeResize="0"/>
          <p:nvPr/>
        </p:nvPicPr>
        <p:blipFill rotWithShape="1">
          <a:blip r:embed="rId8">
            <a:alphaModFix/>
          </a:blip>
          <a:srcRect/>
          <a:stretch/>
        </p:blipFill>
        <p:spPr>
          <a:xfrm>
            <a:off x="15531315" y="6145889"/>
            <a:ext cx="2194959" cy="2788054"/>
          </a:xfrm>
          <a:prstGeom prst="rect">
            <a:avLst/>
          </a:prstGeom>
          <a:noFill/>
          <a:ln>
            <a:noFill/>
          </a:ln>
        </p:spPr>
      </p:pic>
      <p:pic>
        <p:nvPicPr>
          <p:cNvPr id="308" name="Google Shape;308;p25"/>
          <p:cNvPicPr preferRelativeResize="0"/>
          <p:nvPr/>
        </p:nvPicPr>
        <p:blipFill rotWithShape="1">
          <a:blip r:embed="rId9">
            <a:alphaModFix/>
          </a:blip>
          <a:srcRect/>
          <a:stretch/>
        </p:blipFill>
        <p:spPr>
          <a:xfrm rot="-4183691">
            <a:off x="-109045" y="86688"/>
            <a:ext cx="3883048" cy="3049957"/>
          </a:xfrm>
          <a:prstGeom prst="rect">
            <a:avLst/>
          </a:prstGeom>
          <a:noFill/>
          <a:ln>
            <a:noFill/>
          </a:ln>
        </p:spPr>
      </p:pic>
      <p:sp>
        <p:nvSpPr>
          <p:cNvPr id="2" name="Rectangle 1">
            <a:extLst>
              <a:ext uri="{FF2B5EF4-FFF2-40B4-BE49-F238E27FC236}">
                <a16:creationId xmlns:a16="http://schemas.microsoft.com/office/drawing/2014/main" xmlns="" id="{926B1F3A-73EC-4CFF-80C4-B29132D604E3}"/>
              </a:ext>
            </a:extLst>
          </p:cNvPr>
          <p:cNvSpPr/>
          <p:nvPr/>
        </p:nvSpPr>
        <p:spPr>
          <a:xfrm>
            <a:off x="3240848" y="2743200"/>
            <a:ext cx="11107692" cy="5016758"/>
          </a:xfrm>
          <a:prstGeom prst="rect">
            <a:avLst/>
          </a:prstGeom>
        </p:spPr>
        <p:txBody>
          <a:bodyPr wrap="square">
            <a:spAutoFit/>
          </a:bodyPr>
          <a:lstStyle/>
          <a:p>
            <a:pPr marL="0" indent="0">
              <a:buNone/>
            </a:pPr>
            <a:r>
              <a:rPr lang="en-GB" sz="3200" u="sng" dirty="0">
                <a:latin typeface="Satisfy" panose="020B0604020202020204" charset="0"/>
              </a:rPr>
              <a:t>How will children be tested?</a:t>
            </a:r>
          </a:p>
          <a:p>
            <a:r>
              <a:rPr lang="en-GB" sz="3200" dirty="0">
                <a:latin typeface="Satisfy" panose="020B0604020202020204" charset="0"/>
              </a:rPr>
              <a:t>Children will be tested using an on-screen check, where they will have to answer multiplication questions against the clock. The test will last no longer than 5 minutes and their answer will be marked instantly.</a:t>
            </a:r>
          </a:p>
          <a:p>
            <a:r>
              <a:rPr lang="en-GB" sz="3200" dirty="0">
                <a:latin typeface="Satisfy" panose="020B0604020202020204" charset="0"/>
              </a:rPr>
              <a:t>Children will be given six seconds to answer each of the questions, with a three second blank gap between each question. </a:t>
            </a:r>
          </a:p>
          <a:p>
            <a:r>
              <a:rPr lang="en-GB" sz="3200" dirty="0">
                <a:latin typeface="Satisfy" panose="020B0604020202020204" charset="0"/>
              </a:rPr>
              <a:t>The questions will be randomly selected by the testing programme. The test’s software has been programmed to show children more questions from the 6, 7, 8, 9 and 12 times tables, as these are trickier times tables focused on more in Years 3 and 4. </a:t>
            </a:r>
          </a:p>
        </p:txBody>
      </p:sp>
    </p:spTree>
    <p:extLst>
      <p:ext uri="{BB962C8B-B14F-4D97-AF65-F5344CB8AC3E}">
        <p14:creationId xmlns:p14="http://schemas.microsoft.com/office/powerpoint/2010/main" xmlns="" val="255810800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328"/>
        <p:cNvGrpSpPr/>
        <p:nvPr/>
      </p:nvGrpSpPr>
      <p:grpSpPr>
        <a:xfrm>
          <a:off x="0" y="0"/>
          <a:ext cx="0" cy="0"/>
          <a:chOff x="0" y="0"/>
          <a:chExt cx="0" cy="0"/>
        </a:xfrm>
      </p:grpSpPr>
      <p:pic>
        <p:nvPicPr>
          <p:cNvPr id="329" name="Google Shape;329;p27"/>
          <p:cNvPicPr preferRelativeResize="0"/>
          <p:nvPr/>
        </p:nvPicPr>
        <p:blipFill rotWithShape="1">
          <a:blip r:embed="rId3">
            <a:alphaModFix/>
          </a:blip>
          <a:srcRect t="21876" b="21870"/>
          <a:stretch/>
        </p:blipFill>
        <p:spPr>
          <a:xfrm>
            <a:off x="0" y="0"/>
            <a:ext cx="18287999" cy="10287000"/>
          </a:xfrm>
          <a:prstGeom prst="rect">
            <a:avLst/>
          </a:prstGeom>
          <a:noFill/>
          <a:ln>
            <a:noFill/>
          </a:ln>
        </p:spPr>
      </p:pic>
      <p:grpSp>
        <p:nvGrpSpPr>
          <p:cNvPr id="3" name="Google Shape;330;p27"/>
          <p:cNvGrpSpPr/>
          <p:nvPr/>
        </p:nvGrpSpPr>
        <p:grpSpPr>
          <a:xfrm>
            <a:off x="1029035" y="164866"/>
            <a:ext cx="16229927" cy="9319075"/>
            <a:chOff x="0" y="0"/>
            <a:chExt cx="18895809" cy="10185075"/>
          </a:xfrm>
        </p:grpSpPr>
        <p:pic>
          <p:nvPicPr>
            <p:cNvPr id="331" name="Google Shape;331;p27"/>
            <p:cNvPicPr preferRelativeResize="0"/>
            <p:nvPr/>
          </p:nvPicPr>
          <p:blipFill rotWithShape="1">
            <a:blip r:embed="rId4">
              <a:alphaModFix/>
            </a:blip>
            <a:srcRect t="3518" b="28694"/>
            <a:stretch/>
          </p:blipFill>
          <p:spPr>
            <a:xfrm>
              <a:off x="0" y="402745"/>
              <a:ext cx="18895809" cy="9782330"/>
            </a:xfrm>
            <a:prstGeom prst="rect">
              <a:avLst/>
            </a:prstGeom>
            <a:noFill/>
            <a:ln>
              <a:noFill/>
            </a:ln>
          </p:spPr>
        </p:pic>
        <p:pic>
          <p:nvPicPr>
            <p:cNvPr id="332" name="Google Shape;332;p27"/>
            <p:cNvPicPr preferRelativeResize="0"/>
            <p:nvPr/>
          </p:nvPicPr>
          <p:blipFill rotWithShape="1">
            <a:blip r:embed="rId5">
              <a:alphaModFix/>
            </a:blip>
            <a:srcRect/>
            <a:stretch/>
          </p:blipFill>
          <p:spPr>
            <a:xfrm rot="1838892">
              <a:off x="16129734" y="305914"/>
              <a:ext cx="1617713" cy="1523591"/>
            </a:xfrm>
            <a:prstGeom prst="rect">
              <a:avLst/>
            </a:prstGeom>
            <a:noFill/>
            <a:ln>
              <a:noFill/>
            </a:ln>
          </p:spPr>
        </p:pic>
      </p:grpSp>
      <p:pic>
        <p:nvPicPr>
          <p:cNvPr id="335" name="Google Shape;335;p27"/>
          <p:cNvPicPr preferRelativeResize="0"/>
          <p:nvPr/>
        </p:nvPicPr>
        <p:blipFill rotWithShape="1">
          <a:blip r:embed="rId6">
            <a:alphaModFix/>
          </a:blip>
          <a:srcRect/>
          <a:stretch/>
        </p:blipFill>
        <p:spPr>
          <a:xfrm rot="-1150047">
            <a:off x="457655" y="8667636"/>
            <a:ext cx="3348950" cy="1351758"/>
          </a:xfrm>
          <a:prstGeom prst="rect">
            <a:avLst/>
          </a:prstGeom>
          <a:noFill/>
          <a:ln>
            <a:noFill/>
          </a:ln>
        </p:spPr>
      </p:pic>
      <p:pic>
        <p:nvPicPr>
          <p:cNvPr id="336" name="Google Shape;336;p27"/>
          <p:cNvPicPr preferRelativeResize="0"/>
          <p:nvPr/>
        </p:nvPicPr>
        <p:blipFill rotWithShape="1">
          <a:blip r:embed="rId7">
            <a:alphaModFix/>
          </a:blip>
          <a:srcRect/>
          <a:stretch/>
        </p:blipFill>
        <p:spPr>
          <a:xfrm>
            <a:off x="15969253" y="7217204"/>
            <a:ext cx="2194959" cy="2788054"/>
          </a:xfrm>
          <a:prstGeom prst="rect">
            <a:avLst/>
          </a:prstGeom>
          <a:noFill/>
          <a:ln>
            <a:noFill/>
          </a:ln>
        </p:spPr>
      </p:pic>
      <p:pic>
        <p:nvPicPr>
          <p:cNvPr id="337" name="Google Shape;337;p27"/>
          <p:cNvPicPr preferRelativeResize="0"/>
          <p:nvPr/>
        </p:nvPicPr>
        <p:blipFill rotWithShape="1">
          <a:blip r:embed="rId8">
            <a:alphaModFix/>
          </a:blip>
          <a:srcRect/>
          <a:stretch/>
        </p:blipFill>
        <p:spPr>
          <a:xfrm rot="-4183691">
            <a:off x="-109045" y="86688"/>
            <a:ext cx="3883048" cy="3049957"/>
          </a:xfrm>
          <a:prstGeom prst="rect">
            <a:avLst/>
          </a:prstGeom>
          <a:noFill/>
          <a:ln>
            <a:noFill/>
          </a:ln>
        </p:spPr>
      </p:pic>
      <p:sp>
        <p:nvSpPr>
          <p:cNvPr id="2" name="Rectangle 1">
            <a:extLst>
              <a:ext uri="{FF2B5EF4-FFF2-40B4-BE49-F238E27FC236}">
                <a16:creationId xmlns:a16="http://schemas.microsoft.com/office/drawing/2014/main" xmlns="" id="{2BA961D5-F069-4DDB-80E8-F662473BE1CF}"/>
              </a:ext>
            </a:extLst>
          </p:cNvPr>
          <p:cNvSpPr/>
          <p:nvPr/>
        </p:nvSpPr>
        <p:spPr>
          <a:xfrm>
            <a:off x="3288393" y="1756101"/>
            <a:ext cx="6465207" cy="5632311"/>
          </a:xfrm>
          <a:prstGeom prst="rect">
            <a:avLst/>
          </a:prstGeom>
        </p:spPr>
        <p:txBody>
          <a:bodyPr wrap="square">
            <a:spAutoFit/>
          </a:bodyPr>
          <a:lstStyle/>
          <a:p>
            <a:pPr marL="0" indent="0">
              <a:buNone/>
            </a:pPr>
            <a:r>
              <a:rPr lang="en-GB" sz="3600" u="sng" dirty="0">
                <a:latin typeface="Satisfy" panose="020B0604020202020204" charset="0"/>
              </a:rPr>
              <a:t>Learning times tables</a:t>
            </a:r>
          </a:p>
          <a:p>
            <a:r>
              <a:rPr lang="en-GB" sz="3600" dirty="0">
                <a:latin typeface="Satisfy" panose="020B0604020202020204" charset="0"/>
              </a:rPr>
              <a:t>This diagram shows all the multiplication facts that every child needs to commit to memory.</a:t>
            </a:r>
          </a:p>
          <a:p>
            <a:r>
              <a:rPr lang="en-GB" sz="3600" dirty="0">
                <a:latin typeface="Satisfy" panose="020B0604020202020204" charset="0"/>
              </a:rPr>
              <a:t>Children need to be able to recall any times tables answer within 2-3 seconds. This leaves no time for counting up to the answer. The answer has to ‘pop’ out of the memory fairly instantly.</a:t>
            </a:r>
          </a:p>
        </p:txBody>
      </p:sp>
      <p:pic>
        <p:nvPicPr>
          <p:cNvPr id="12" name="Picture 2">
            <a:extLst>
              <a:ext uri="{FF2B5EF4-FFF2-40B4-BE49-F238E27FC236}">
                <a16:creationId xmlns:a16="http://schemas.microsoft.com/office/drawing/2014/main" xmlns="" id="{EDAB4BA5-BD9A-4664-9A7A-05A9118670BB}"/>
              </a:ext>
            </a:extLst>
          </p:cNvPr>
          <p:cNvPicPr>
            <a:picLocks noChangeAspect="1" noChangeArrowheads="1"/>
          </p:cNvPicPr>
          <p:nvPr/>
        </p:nvPicPr>
        <p:blipFill rotWithShape="1">
          <a:blip r:embed="rId9" cstate="email">
            <a:extLst>
              <a:ext uri="{28A0092B-C50C-407E-A947-70E740481C1C}">
                <a14:useLocalDpi xmlns:a14="http://schemas.microsoft.com/office/drawing/2010/main" xmlns="" val="0"/>
              </a:ext>
            </a:extLst>
          </a:blip>
          <a:srcRect/>
          <a:stretch/>
        </p:blipFill>
        <p:spPr bwMode="auto">
          <a:xfrm>
            <a:off x="9753600" y="2366791"/>
            <a:ext cx="6513185" cy="5367009"/>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328"/>
        <p:cNvGrpSpPr/>
        <p:nvPr/>
      </p:nvGrpSpPr>
      <p:grpSpPr>
        <a:xfrm>
          <a:off x="0" y="0"/>
          <a:ext cx="0" cy="0"/>
          <a:chOff x="0" y="0"/>
          <a:chExt cx="0" cy="0"/>
        </a:xfrm>
      </p:grpSpPr>
      <p:pic>
        <p:nvPicPr>
          <p:cNvPr id="329" name="Google Shape;329;p27"/>
          <p:cNvPicPr preferRelativeResize="0"/>
          <p:nvPr/>
        </p:nvPicPr>
        <p:blipFill rotWithShape="1">
          <a:blip r:embed="rId3">
            <a:alphaModFix/>
          </a:blip>
          <a:srcRect t="21876" b="21870"/>
          <a:stretch/>
        </p:blipFill>
        <p:spPr>
          <a:xfrm>
            <a:off x="0" y="0"/>
            <a:ext cx="18287999" cy="10287000"/>
          </a:xfrm>
          <a:prstGeom prst="rect">
            <a:avLst/>
          </a:prstGeom>
          <a:noFill/>
          <a:ln>
            <a:noFill/>
          </a:ln>
        </p:spPr>
      </p:pic>
      <p:grpSp>
        <p:nvGrpSpPr>
          <p:cNvPr id="3" name="Google Shape;330;p27"/>
          <p:cNvGrpSpPr/>
          <p:nvPr/>
        </p:nvGrpSpPr>
        <p:grpSpPr>
          <a:xfrm>
            <a:off x="2070967" y="585590"/>
            <a:ext cx="14171857" cy="7638806"/>
            <a:chOff x="0" y="0"/>
            <a:chExt cx="18895809" cy="10185075"/>
          </a:xfrm>
        </p:grpSpPr>
        <p:pic>
          <p:nvPicPr>
            <p:cNvPr id="331" name="Google Shape;331;p27"/>
            <p:cNvPicPr preferRelativeResize="0"/>
            <p:nvPr/>
          </p:nvPicPr>
          <p:blipFill rotWithShape="1">
            <a:blip r:embed="rId4">
              <a:alphaModFix/>
            </a:blip>
            <a:srcRect t="3518" b="28694"/>
            <a:stretch/>
          </p:blipFill>
          <p:spPr>
            <a:xfrm>
              <a:off x="0" y="402745"/>
              <a:ext cx="18895809" cy="9782330"/>
            </a:xfrm>
            <a:prstGeom prst="rect">
              <a:avLst/>
            </a:prstGeom>
            <a:noFill/>
            <a:ln>
              <a:noFill/>
            </a:ln>
          </p:spPr>
        </p:pic>
        <p:pic>
          <p:nvPicPr>
            <p:cNvPr id="332" name="Google Shape;332;p27"/>
            <p:cNvPicPr preferRelativeResize="0"/>
            <p:nvPr/>
          </p:nvPicPr>
          <p:blipFill rotWithShape="1">
            <a:blip r:embed="rId5">
              <a:alphaModFix/>
            </a:blip>
            <a:srcRect/>
            <a:stretch/>
          </p:blipFill>
          <p:spPr>
            <a:xfrm rot="1838892">
              <a:off x="16129734" y="305914"/>
              <a:ext cx="1617713" cy="1523591"/>
            </a:xfrm>
            <a:prstGeom prst="rect">
              <a:avLst/>
            </a:prstGeom>
            <a:noFill/>
            <a:ln>
              <a:noFill/>
            </a:ln>
          </p:spPr>
        </p:pic>
      </p:grpSp>
      <p:pic>
        <p:nvPicPr>
          <p:cNvPr id="334" name="Google Shape;334;p27"/>
          <p:cNvPicPr preferRelativeResize="0"/>
          <p:nvPr/>
        </p:nvPicPr>
        <p:blipFill rotWithShape="1">
          <a:blip r:embed="rId6">
            <a:alphaModFix/>
          </a:blip>
          <a:srcRect/>
          <a:stretch/>
        </p:blipFill>
        <p:spPr>
          <a:xfrm rot="-4388606">
            <a:off x="1202270" y="4859232"/>
            <a:ext cx="1260418" cy="1398523"/>
          </a:xfrm>
          <a:prstGeom prst="rect">
            <a:avLst/>
          </a:prstGeom>
          <a:noFill/>
          <a:ln>
            <a:noFill/>
          </a:ln>
        </p:spPr>
      </p:pic>
      <p:pic>
        <p:nvPicPr>
          <p:cNvPr id="335" name="Google Shape;335;p27"/>
          <p:cNvPicPr preferRelativeResize="0"/>
          <p:nvPr/>
        </p:nvPicPr>
        <p:blipFill rotWithShape="1">
          <a:blip r:embed="rId7">
            <a:alphaModFix/>
          </a:blip>
          <a:srcRect/>
          <a:stretch/>
        </p:blipFill>
        <p:spPr>
          <a:xfrm rot="-1150047">
            <a:off x="2737392" y="8258064"/>
            <a:ext cx="3348950" cy="1351758"/>
          </a:xfrm>
          <a:prstGeom prst="rect">
            <a:avLst/>
          </a:prstGeom>
          <a:noFill/>
          <a:ln>
            <a:noFill/>
          </a:ln>
        </p:spPr>
      </p:pic>
      <p:pic>
        <p:nvPicPr>
          <p:cNvPr id="336" name="Google Shape;336;p27"/>
          <p:cNvPicPr preferRelativeResize="0"/>
          <p:nvPr/>
        </p:nvPicPr>
        <p:blipFill rotWithShape="1">
          <a:blip r:embed="rId8">
            <a:alphaModFix/>
          </a:blip>
          <a:srcRect/>
          <a:stretch/>
        </p:blipFill>
        <p:spPr>
          <a:xfrm>
            <a:off x="15531315" y="6145889"/>
            <a:ext cx="2194959" cy="2788054"/>
          </a:xfrm>
          <a:prstGeom prst="rect">
            <a:avLst/>
          </a:prstGeom>
          <a:noFill/>
          <a:ln>
            <a:noFill/>
          </a:ln>
        </p:spPr>
      </p:pic>
      <p:pic>
        <p:nvPicPr>
          <p:cNvPr id="337" name="Google Shape;337;p27"/>
          <p:cNvPicPr preferRelativeResize="0"/>
          <p:nvPr/>
        </p:nvPicPr>
        <p:blipFill rotWithShape="1">
          <a:blip r:embed="rId9">
            <a:alphaModFix/>
          </a:blip>
          <a:srcRect/>
          <a:stretch/>
        </p:blipFill>
        <p:spPr>
          <a:xfrm rot="-4183691">
            <a:off x="41804" y="259966"/>
            <a:ext cx="3056278" cy="2372399"/>
          </a:xfrm>
          <a:prstGeom prst="rect">
            <a:avLst/>
          </a:prstGeom>
          <a:noFill/>
          <a:ln>
            <a:noFill/>
          </a:ln>
        </p:spPr>
      </p:pic>
      <p:sp>
        <p:nvSpPr>
          <p:cNvPr id="2" name="Rectangle 1">
            <a:extLst>
              <a:ext uri="{FF2B5EF4-FFF2-40B4-BE49-F238E27FC236}">
                <a16:creationId xmlns:a16="http://schemas.microsoft.com/office/drawing/2014/main" xmlns="" id="{EB9577BB-BC3E-4E96-908C-4A6D1BF1919C}"/>
              </a:ext>
            </a:extLst>
          </p:cNvPr>
          <p:cNvSpPr/>
          <p:nvPr/>
        </p:nvSpPr>
        <p:spPr>
          <a:xfrm>
            <a:off x="3191435" y="1611666"/>
            <a:ext cx="11910225" cy="1200329"/>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7200" b="0" i="0" u="none" strike="noStrike" kern="1200" cap="none" spc="0" normalizeH="0" baseline="0" noProof="0" dirty="0">
                <a:ln>
                  <a:noFill/>
                </a:ln>
                <a:solidFill>
                  <a:prstClr val="black"/>
                </a:solidFill>
                <a:effectLst/>
                <a:uLnTx/>
                <a:uFillTx/>
                <a:latin typeface="Satisfy" panose="020B0604020202020204" charset="0"/>
                <a:ea typeface="+mj-ea"/>
                <a:cs typeface="+mj-cs"/>
              </a:rPr>
              <a:t>National Curriculum Expectations</a:t>
            </a:r>
            <a:endParaRPr kumimoji="0" lang="en-GB" sz="7200" b="0" i="0" u="none" strike="noStrike" kern="0" cap="none" spc="0" normalizeH="0" baseline="0" noProof="0" dirty="0">
              <a:ln>
                <a:noFill/>
              </a:ln>
              <a:solidFill>
                <a:sysClr val="windowText" lastClr="000000"/>
              </a:solidFill>
              <a:effectLst/>
              <a:uLnTx/>
              <a:uFillTx/>
              <a:latin typeface="Satisfy" panose="020B0604020202020204" charset="0"/>
            </a:endParaRPr>
          </a:p>
        </p:txBody>
      </p:sp>
      <p:pic>
        <p:nvPicPr>
          <p:cNvPr id="12" name="Picture 2">
            <a:extLst>
              <a:ext uri="{FF2B5EF4-FFF2-40B4-BE49-F238E27FC236}">
                <a16:creationId xmlns:a16="http://schemas.microsoft.com/office/drawing/2014/main" xmlns="" id="{93BE44C6-FE70-4FB9-86D7-1C22975DBA4F}"/>
              </a:ext>
            </a:extLst>
          </p:cNvPr>
          <p:cNvPicPr>
            <a:picLocks noChangeAspect="1" noChangeArrowheads="1"/>
          </p:cNvPicPr>
          <p:nvPr/>
        </p:nvPicPr>
        <p:blipFill rotWithShape="1">
          <a:blip r:embed="rId10" cstate="email">
            <a:extLst>
              <a:ext uri="{28A0092B-C50C-407E-A947-70E740481C1C}">
                <a14:useLocalDpi xmlns:a14="http://schemas.microsoft.com/office/drawing/2010/main" xmlns="" val="0"/>
              </a:ext>
            </a:extLst>
          </a:blip>
          <a:srcRect/>
          <a:stretch/>
        </p:blipFill>
        <p:spPr bwMode="auto">
          <a:xfrm>
            <a:off x="3384827" y="2950981"/>
            <a:ext cx="11446103" cy="4699262"/>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5023909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328"/>
        <p:cNvGrpSpPr/>
        <p:nvPr/>
      </p:nvGrpSpPr>
      <p:grpSpPr>
        <a:xfrm>
          <a:off x="0" y="0"/>
          <a:ext cx="0" cy="0"/>
          <a:chOff x="0" y="0"/>
          <a:chExt cx="0" cy="0"/>
        </a:xfrm>
      </p:grpSpPr>
      <p:pic>
        <p:nvPicPr>
          <p:cNvPr id="329" name="Google Shape;329;p27"/>
          <p:cNvPicPr preferRelativeResize="0"/>
          <p:nvPr/>
        </p:nvPicPr>
        <p:blipFill rotWithShape="1">
          <a:blip r:embed="rId3">
            <a:alphaModFix/>
          </a:blip>
          <a:srcRect t="21876" b="21870"/>
          <a:stretch/>
        </p:blipFill>
        <p:spPr>
          <a:xfrm>
            <a:off x="0" y="0"/>
            <a:ext cx="18287999" cy="10287000"/>
          </a:xfrm>
          <a:prstGeom prst="rect">
            <a:avLst/>
          </a:prstGeom>
          <a:noFill/>
          <a:ln>
            <a:noFill/>
          </a:ln>
        </p:spPr>
      </p:pic>
      <p:grpSp>
        <p:nvGrpSpPr>
          <p:cNvPr id="4" name="Google Shape;330;p27"/>
          <p:cNvGrpSpPr/>
          <p:nvPr/>
        </p:nvGrpSpPr>
        <p:grpSpPr>
          <a:xfrm>
            <a:off x="2070967" y="585590"/>
            <a:ext cx="14171857" cy="7638806"/>
            <a:chOff x="0" y="0"/>
            <a:chExt cx="18895809" cy="10185075"/>
          </a:xfrm>
        </p:grpSpPr>
        <p:pic>
          <p:nvPicPr>
            <p:cNvPr id="331" name="Google Shape;331;p27"/>
            <p:cNvPicPr preferRelativeResize="0"/>
            <p:nvPr/>
          </p:nvPicPr>
          <p:blipFill rotWithShape="1">
            <a:blip r:embed="rId4">
              <a:alphaModFix/>
            </a:blip>
            <a:srcRect t="3518" b="28694"/>
            <a:stretch/>
          </p:blipFill>
          <p:spPr>
            <a:xfrm>
              <a:off x="0" y="402745"/>
              <a:ext cx="18895809" cy="9782330"/>
            </a:xfrm>
            <a:prstGeom prst="rect">
              <a:avLst/>
            </a:prstGeom>
            <a:noFill/>
            <a:ln>
              <a:noFill/>
            </a:ln>
          </p:spPr>
        </p:pic>
        <p:pic>
          <p:nvPicPr>
            <p:cNvPr id="332" name="Google Shape;332;p27"/>
            <p:cNvPicPr preferRelativeResize="0"/>
            <p:nvPr/>
          </p:nvPicPr>
          <p:blipFill rotWithShape="1">
            <a:blip r:embed="rId5">
              <a:alphaModFix/>
            </a:blip>
            <a:srcRect/>
            <a:stretch/>
          </p:blipFill>
          <p:spPr>
            <a:xfrm rot="1838892">
              <a:off x="16129734" y="305914"/>
              <a:ext cx="1617713" cy="1523591"/>
            </a:xfrm>
            <a:prstGeom prst="rect">
              <a:avLst/>
            </a:prstGeom>
            <a:noFill/>
            <a:ln>
              <a:noFill/>
            </a:ln>
          </p:spPr>
        </p:pic>
      </p:grpSp>
      <p:pic>
        <p:nvPicPr>
          <p:cNvPr id="334" name="Google Shape;334;p27"/>
          <p:cNvPicPr preferRelativeResize="0"/>
          <p:nvPr/>
        </p:nvPicPr>
        <p:blipFill rotWithShape="1">
          <a:blip r:embed="rId6">
            <a:alphaModFix/>
          </a:blip>
          <a:srcRect/>
          <a:stretch/>
        </p:blipFill>
        <p:spPr>
          <a:xfrm rot="-4388606">
            <a:off x="1202270" y="4859232"/>
            <a:ext cx="1260418" cy="1398523"/>
          </a:xfrm>
          <a:prstGeom prst="rect">
            <a:avLst/>
          </a:prstGeom>
          <a:noFill/>
          <a:ln>
            <a:noFill/>
          </a:ln>
        </p:spPr>
      </p:pic>
      <p:pic>
        <p:nvPicPr>
          <p:cNvPr id="335" name="Google Shape;335;p27"/>
          <p:cNvPicPr preferRelativeResize="0"/>
          <p:nvPr/>
        </p:nvPicPr>
        <p:blipFill rotWithShape="1">
          <a:blip r:embed="rId7">
            <a:alphaModFix/>
          </a:blip>
          <a:srcRect/>
          <a:stretch/>
        </p:blipFill>
        <p:spPr>
          <a:xfrm rot="-1150047">
            <a:off x="2737392" y="8258064"/>
            <a:ext cx="3348950" cy="1351758"/>
          </a:xfrm>
          <a:prstGeom prst="rect">
            <a:avLst/>
          </a:prstGeom>
          <a:noFill/>
          <a:ln>
            <a:noFill/>
          </a:ln>
        </p:spPr>
      </p:pic>
      <p:pic>
        <p:nvPicPr>
          <p:cNvPr id="336" name="Google Shape;336;p27"/>
          <p:cNvPicPr preferRelativeResize="0"/>
          <p:nvPr/>
        </p:nvPicPr>
        <p:blipFill rotWithShape="1">
          <a:blip r:embed="rId8">
            <a:alphaModFix/>
          </a:blip>
          <a:srcRect/>
          <a:stretch/>
        </p:blipFill>
        <p:spPr>
          <a:xfrm>
            <a:off x="15531315" y="6145889"/>
            <a:ext cx="2194959" cy="2788054"/>
          </a:xfrm>
          <a:prstGeom prst="rect">
            <a:avLst/>
          </a:prstGeom>
          <a:noFill/>
          <a:ln>
            <a:noFill/>
          </a:ln>
        </p:spPr>
      </p:pic>
      <p:pic>
        <p:nvPicPr>
          <p:cNvPr id="337" name="Google Shape;337;p27"/>
          <p:cNvPicPr preferRelativeResize="0"/>
          <p:nvPr/>
        </p:nvPicPr>
        <p:blipFill rotWithShape="1">
          <a:blip r:embed="rId9">
            <a:alphaModFix/>
          </a:blip>
          <a:srcRect/>
          <a:stretch/>
        </p:blipFill>
        <p:spPr>
          <a:xfrm rot="-4183691">
            <a:off x="41804" y="259966"/>
            <a:ext cx="3056278" cy="2372399"/>
          </a:xfrm>
          <a:prstGeom prst="rect">
            <a:avLst/>
          </a:prstGeom>
          <a:noFill/>
          <a:ln>
            <a:noFill/>
          </a:ln>
        </p:spPr>
      </p:pic>
      <p:sp>
        <p:nvSpPr>
          <p:cNvPr id="2" name="Rectangle 1">
            <a:extLst>
              <a:ext uri="{FF2B5EF4-FFF2-40B4-BE49-F238E27FC236}">
                <a16:creationId xmlns:a16="http://schemas.microsoft.com/office/drawing/2014/main" xmlns="" id="{EB9577BB-BC3E-4E96-908C-4A6D1BF1919C}"/>
              </a:ext>
            </a:extLst>
          </p:cNvPr>
          <p:cNvSpPr/>
          <p:nvPr/>
        </p:nvSpPr>
        <p:spPr>
          <a:xfrm>
            <a:off x="3191435" y="1611666"/>
            <a:ext cx="11910225" cy="1200329"/>
          </a:xfrm>
          <a:prstGeom prst="rect">
            <a:avLst/>
          </a:prstGeom>
        </p:spPr>
        <p:txBody>
          <a:bodyPr wrap="square">
            <a:spAutoFit/>
          </a:bodyPr>
          <a:lstStyle/>
          <a:p>
            <a:pPr lvl="0">
              <a:buClrTx/>
            </a:pPr>
            <a:r>
              <a:rPr lang="en-GB" sz="7200" kern="1200" dirty="0">
                <a:solidFill>
                  <a:prstClr val="black"/>
                </a:solidFill>
                <a:latin typeface="Satisfy" panose="020B0604020202020204" charset="0"/>
                <a:ea typeface="+mj-ea"/>
                <a:cs typeface="+mj-cs"/>
              </a:rPr>
              <a:t>Language and Times Tables</a:t>
            </a:r>
            <a:endParaRPr kumimoji="0" lang="en-GB" sz="7200" b="0" i="0" u="none" strike="noStrike" kern="0" cap="none" spc="0" normalizeH="0" baseline="0" noProof="0" dirty="0">
              <a:ln>
                <a:noFill/>
              </a:ln>
              <a:solidFill>
                <a:sysClr val="windowText" lastClr="000000"/>
              </a:solidFill>
              <a:effectLst/>
              <a:uLnTx/>
              <a:uFillTx/>
              <a:latin typeface="Satisfy" panose="020B0604020202020204" charset="0"/>
            </a:endParaRPr>
          </a:p>
        </p:txBody>
      </p:sp>
      <p:sp>
        <p:nvSpPr>
          <p:cNvPr id="3" name="Rectangle 2">
            <a:extLst>
              <a:ext uri="{FF2B5EF4-FFF2-40B4-BE49-F238E27FC236}">
                <a16:creationId xmlns:a16="http://schemas.microsoft.com/office/drawing/2014/main" xmlns="" id="{C5F0C500-B055-445C-A911-76FCB23AF911}"/>
              </a:ext>
            </a:extLst>
          </p:cNvPr>
          <p:cNvSpPr/>
          <p:nvPr/>
        </p:nvSpPr>
        <p:spPr>
          <a:xfrm>
            <a:off x="2947744" y="3149136"/>
            <a:ext cx="13295080" cy="4524315"/>
          </a:xfrm>
          <a:prstGeom prst="rect">
            <a:avLst/>
          </a:prstGeom>
        </p:spPr>
        <p:txBody>
          <a:bodyPr wrap="square">
            <a:spAutoFit/>
          </a:bodyPr>
          <a:lstStyle/>
          <a:p>
            <a:r>
              <a:rPr lang="en-GB" sz="3600" dirty="0">
                <a:latin typeface="Satisfy" panose="020B0604020202020204" charset="0"/>
              </a:rPr>
              <a:t>There are many different ways to say the tables and they’re all correct. </a:t>
            </a:r>
          </a:p>
          <a:p>
            <a:endParaRPr lang="en-GB" sz="3600" dirty="0">
              <a:latin typeface="Satisfy" panose="020B0604020202020204" charset="0"/>
            </a:endParaRPr>
          </a:p>
          <a:p>
            <a:r>
              <a:rPr lang="en-GB" sz="3600" dirty="0">
                <a:latin typeface="Satisfy" panose="020B0604020202020204" charset="0"/>
              </a:rPr>
              <a:t>Children should be exposed to a range of language, for example;</a:t>
            </a:r>
          </a:p>
          <a:p>
            <a:r>
              <a:rPr lang="en-GB" sz="3600" dirty="0">
                <a:latin typeface="Satisfy" panose="020B0604020202020204" charset="0"/>
              </a:rPr>
              <a:t>Three times eight is…</a:t>
            </a:r>
          </a:p>
          <a:p>
            <a:r>
              <a:rPr lang="en-GB" sz="3600" dirty="0">
                <a:latin typeface="Satisfy" panose="020B0604020202020204" charset="0"/>
              </a:rPr>
              <a:t>Three multiplied by eight…</a:t>
            </a:r>
          </a:p>
          <a:p>
            <a:r>
              <a:rPr lang="en-GB" sz="3600" dirty="0">
                <a:latin typeface="Satisfy" panose="020B0604020202020204" charset="0"/>
              </a:rPr>
              <a:t>Three eights are…</a:t>
            </a:r>
          </a:p>
          <a:p>
            <a:r>
              <a:rPr lang="en-GB" sz="3600" dirty="0">
                <a:latin typeface="Satisfy" panose="020B0604020202020204" charset="0"/>
              </a:rPr>
              <a:t>Three lots of eight…</a:t>
            </a:r>
          </a:p>
          <a:p>
            <a:r>
              <a:rPr lang="en-GB" sz="3600" dirty="0">
                <a:latin typeface="Satisfy" panose="020B0604020202020204" charset="0"/>
              </a:rPr>
              <a:t>Three groups of eight…</a:t>
            </a:r>
          </a:p>
        </p:txBody>
      </p:sp>
    </p:spTree>
    <p:extLst>
      <p:ext uri="{BB962C8B-B14F-4D97-AF65-F5344CB8AC3E}">
        <p14:creationId xmlns:p14="http://schemas.microsoft.com/office/powerpoint/2010/main" xmlns="" val="224121033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328"/>
        <p:cNvGrpSpPr/>
        <p:nvPr/>
      </p:nvGrpSpPr>
      <p:grpSpPr>
        <a:xfrm>
          <a:off x="0" y="0"/>
          <a:ext cx="0" cy="0"/>
          <a:chOff x="0" y="0"/>
          <a:chExt cx="0" cy="0"/>
        </a:xfrm>
      </p:grpSpPr>
      <p:pic>
        <p:nvPicPr>
          <p:cNvPr id="329" name="Google Shape;329;p27"/>
          <p:cNvPicPr preferRelativeResize="0"/>
          <p:nvPr/>
        </p:nvPicPr>
        <p:blipFill rotWithShape="1">
          <a:blip r:embed="rId3">
            <a:alphaModFix/>
          </a:blip>
          <a:srcRect t="21876" b="21870"/>
          <a:stretch/>
        </p:blipFill>
        <p:spPr>
          <a:xfrm>
            <a:off x="0" y="0"/>
            <a:ext cx="18287999" cy="10287000"/>
          </a:xfrm>
          <a:prstGeom prst="rect">
            <a:avLst/>
          </a:prstGeom>
          <a:noFill/>
          <a:ln>
            <a:noFill/>
          </a:ln>
        </p:spPr>
      </p:pic>
      <p:grpSp>
        <p:nvGrpSpPr>
          <p:cNvPr id="3" name="Google Shape;330;p27"/>
          <p:cNvGrpSpPr/>
          <p:nvPr/>
        </p:nvGrpSpPr>
        <p:grpSpPr>
          <a:xfrm>
            <a:off x="2070967" y="585590"/>
            <a:ext cx="14171857" cy="7638806"/>
            <a:chOff x="0" y="0"/>
            <a:chExt cx="18895809" cy="10185075"/>
          </a:xfrm>
        </p:grpSpPr>
        <p:pic>
          <p:nvPicPr>
            <p:cNvPr id="331" name="Google Shape;331;p27"/>
            <p:cNvPicPr preferRelativeResize="0"/>
            <p:nvPr/>
          </p:nvPicPr>
          <p:blipFill rotWithShape="1">
            <a:blip r:embed="rId4">
              <a:alphaModFix/>
            </a:blip>
            <a:srcRect t="3518" b="28694"/>
            <a:stretch/>
          </p:blipFill>
          <p:spPr>
            <a:xfrm>
              <a:off x="0" y="402745"/>
              <a:ext cx="18895809" cy="9782330"/>
            </a:xfrm>
            <a:prstGeom prst="rect">
              <a:avLst/>
            </a:prstGeom>
            <a:noFill/>
            <a:ln>
              <a:noFill/>
            </a:ln>
          </p:spPr>
        </p:pic>
        <p:pic>
          <p:nvPicPr>
            <p:cNvPr id="332" name="Google Shape;332;p27"/>
            <p:cNvPicPr preferRelativeResize="0"/>
            <p:nvPr/>
          </p:nvPicPr>
          <p:blipFill rotWithShape="1">
            <a:blip r:embed="rId5">
              <a:alphaModFix/>
            </a:blip>
            <a:srcRect/>
            <a:stretch/>
          </p:blipFill>
          <p:spPr>
            <a:xfrm rot="1838892">
              <a:off x="16129734" y="305914"/>
              <a:ext cx="1617713" cy="1523591"/>
            </a:xfrm>
            <a:prstGeom prst="rect">
              <a:avLst/>
            </a:prstGeom>
            <a:noFill/>
            <a:ln>
              <a:noFill/>
            </a:ln>
          </p:spPr>
        </p:pic>
      </p:grpSp>
      <p:pic>
        <p:nvPicPr>
          <p:cNvPr id="334" name="Google Shape;334;p27"/>
          <p:cNvPicPr preferRelativeResize="0"/>
          <p:nvPr/>
        </p:nvPicPr>
        <p:blipFill rotWithShape="1">
          <a:blip r:embed="rId6">
            <a:alphaModFix/>
          </a:blip>
          <a:srcRect/>
          <a:stretch/>
        </p:blipFill>
        <p:spPr>
          <a:xfrm rot="-4388606">
            <a:off x="1202270" y="4859232"/>
            <a:ext cx="1260418" cy="1398523"/>
          </a:xfrm>
          <a:prstGeom prst="rect">
            <a:avLst/>
          </a:prstGeom>
          <a:noFill/>
          <a:ln>
            <a:noFill/>
          </a:ln>
        </p:spPr>
      </p:pic>
      <p:pic>
        <p:nvPicPr>
          <p:cNvPr id="335" name="Google Shape;335;p27"/>
          <p:cNvPicPr preferRelativeResize="0"/>
          <p:nvPr/>
        </p:nvPicPr>
        <p:blipFill rotWithShape="1">
          <a:blip r:embed="rId7">
            <a:alphaModFix/>
          </a:blip>
          <a:srcRect/>
          <a:stretch/>
        </p:blipFill>
        <p:spPr>
          <a:xfrm rot="-1150047">
            <a:off x="2737392" y="8258064"/>
            <a:ext cx="3348950" cy="1351758"/>
          </a:xfrm>
          <a:prstGeom prst="rect">
            <a:avLst/>
          </a:prstGeom>
          <a:noFill/>
          <a:ln>
            <a:noFill/>
          </a:ln>
        </p:spPr>
      </p:pic>
      <p:pic>
        <p:nvPicPr>
          <p:cNvPr id="336" name="Google Shape;336;p27"/>
          <p:cNvPicPr preferRelativeResize="0"/>
          <p:nvPr/>
        </p:nvPicPr>
        <p:blipFill rotWithShape="1">
          <a:blip r:embed="rId8">
            <a:alphaModFix/>
          </a:blip>
          <a:srcRect/>
          <a:stretch/>
        </p:blipFill>
        <p:spPr>
          <a:xfrm>
            <a:off x="15531315" y="6145889"/>
            <a:ext cx="2194959" cy="2788054"/>
          </a:xfrm>
          <a:prstGeom prst="rect">
            <a:avLst/>
          </a:prstGeom>
          <a:noFill/>
          <a:ln>
            <a:noFill/>
          </a:ln>
        </p:spPr>
      </p:pic>
      <p:pic>
        <p:nvPicPr>
          <p:cNvPr id="337" name="Google Shape;337;p27"/>
          <p:cNvPicPr preferRelativeResize="0"/>
          <p:nvPr/>
        </p:nvPicPr>
        <p:blipFill rotWithShape="1">
          <a:blip r:embed="rId9">
            <a:alphaModFix/>
          </a:blip>
          <a:srcRect/>
          <a:stretch/>
        </p:blipFill>
        <p:spPr>
          <a:xfrm rot="-4183691">
            <a:off x="41804" y="259966"/>
            <a:ext cx="3056278" cy="2372399"/>
          </a:xfrm>
          <a:prstGeom prst="rect">
            <a:avLst/>
          </a:prstGeom>
          <a:noFill/>
          <a:ln>
            <a:noFill/>
          </a:ln>
        </p:spPr>
      </p:pic>
      <p:sp>
        <p:nvSpPr>
          <p:cNvPr id="2" name="Rectangle 1">
            <a:extLst>
              <a:ext uri="{FF2B5EF4-FFF2-40B4-BE49-F238E27FC236}">
                <a16:creationId xmlns:a16="http://schemas.microsoft.com/office/drawing/2014/main" xmlns="" id="{EB9577BB-BC3E-4E96-908C-4A6D1BF1919C}"/>
              </a:ext>
            </a:extLst>
          </p:cNvPr>
          <p:cNvSpPr/>
          <p:nvPr/>
        </p:nvSpPr>
        <p:spPr>
          <a:xfrm>
            <a:off x="3191435" y="1611666"/>
            <a:ext cx="11910225" cy="1200329"/>
          </a:xfrm>
          <a:prstGeom prst="rect">
            <a:avLst/>
          </a:prstGeom>
        </p:spPr>
        <p:txBody>
          <a:bodyPr wrap="square">
            <a:spAutoFit/>
          </a:bodyPr>
          <a:lstStyle/>
          <a:p>
            <a:pPr lvl="0">
              <a:buClrTx/>
            </a:pPr>
            <a:r>
              <a:rPr lang="en-GB" sz="7200" kern="1200" dirty="0">
                <a:solidFill>
                  <a:prstClr val="black"/>
                </a:solidFill>
                <a:latin typeface="Satisfy" panose="020B0604020202020204" charset="0"/>
                <a:ea typeface="+mj-ea"/>
                <a:cs typeface="+mj-cs"/>
              </a:rPr>
              <a:t>Useful tips</a:t>
            </a:r>
            <a:endParaRPr kumimoji="0" lang="en-GB" sz="7200" b="0" i="0" u="none" strike="noStrike" kern="0" cap="none" spc="0" normalizeH="0" baseline="0" noProof="0" dirty="0">
              <a:ln>
                <a:noFill/>
              </a:ln>
              <a:solidFill>
                <a:sysClr val="windowText" lastClr="000000"/>
              </a:solidFill>
              <a:effectLst/>
              <a:uLnTx/>
              <a:uFillTx/>
              <a:latin typeface="Satisfy" panose="020B0604020202020204" charset="0"/>
            </a:endParaRPr>
          </a:p>
        </p:txBody>
      </p:sp>
      <p:sp>
        <p:nvSpPr>
          <p:cNvPr id="4" name="Rectangle 3">
            <a:extLst>
              <a:ext uri="{FF2B5EF4-FFF2-40B4-BE49-F238E27FC236}">
                <a16:creationId xmlns:a16="http://schemas.microsoft.com/office/drawing/2014/main" xmlns="" id="{BB66951C-4208-4114-BE0B-0A587F129810}"/>
              </a:ext>
            </a:extLst>
          </p:cNvPr>
          <p:cNvSpPr/>
          <p:nvPr/>
        </p:nvSpPr>
        <p:spPr>
          <a:xfrm>
            <a:off x="3417308" y="3138711"/>
            <a:ext cx="12945035" cy="4401205"/>
          </a:xfrm>
          <a:prstGeom prst="rect">
            <a:avLst/>
          </a:prstGeom>
        </p:spPr>
        <p:txBody>
          <a:bodyPr wrap="square">
            <a:spAutoFit/>
          </a:bodyPr>
          <a:lstStyle/>
          <a:p>
            <a:r>
              <a:rPr lang="en-GB" sz="4000" dirty="0">
                <a:latin typeface="Satisfy" panose="020B0604020202020204" charset="0"/>
              </a:rPr>
              <a:t>Stick to one table at a time to minimise confusion</a:t>
            </a:r>
          </a:p>
          <a:p>
            <a:r>
              <a:rPr lang="en-GB" sz="4000" dirty="0">
                <a:latin typeface="Satisfy" panose="020B0604020202020204" charset="0"/>
              </a:rPr>
              <a:t>Start with chanting and writing them out slowly in order</a:t>
            </a:r>
          </a:p>
          <a:p>
            <a:r>
              <a:rPr lang="en-GB" sz="4000" dirty="0">
                <a:latin typeface="Satisfy" panose="020B0604020202020204" charset="0"/>
              </a:rPr>
              <a:t>Then move on to completing the answers quickly in order</a:t>
            </a:r>
          </a:p>
          <a:p>
            <a:r>
              <a:rPr lang="en-GB" sz="4000" dirty="0">
                <a:latin typeface="Satisfy" panose="020B0604020202020204" charset="0"/>
              </a:rPr>
              <a:t>Finally, move on to completing answers in any order</a:t>
            </a:r>
          </a:p>
          <a:p>
            <a:r>
              <a:rPr lang="en-GB" sz="4000" dirty="0">
                <a:latin typeface="Satisfy" panose="020B0604020202020204" charset="0"/>
              </a:rPr>
              <a:t>Keep reminding your child that 3 x 4 is the same as 4 x 3</a:t>
            </a:r>
          </a:p>
          <a:p>
            <a:r>
              <a:rPr lang="en-GB" sz="4000" dirty="0">
                <a:latin typeface="Satisfy" panose="020B0604020202020204" charset="0"/>
              </a:rPr>
              <a:t>Talk about numbers as you encounter them “5 x 7 = 35 that’s our house number “ – that makes more memory hooks.</a:t>
            </a:r>
          </a:p>
        </p:txBody>
      </p:sp>
    </p:spTree>
    <p:extLst>
      <p:ext uri="{BB962C8B-B14F-4D97-AF65-F5344CB8AC3E}">
        <p14:creationId xmlns:p14="http://schemas.microsoft.com/office/powerpoint/2010/main" xmlns="" val="6792547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328"/>
        <p:cNvGrpSpPr/>
        <p:nvPr/>
      </p:nvGrpSpPr>
      <p:grpSpPr>
        <a:xfrm>
          <a:off x="0" y="0"/>
          <a:ext cx="0" cy="0"/>
          <a:chOff x="0" y="0"/>
          <a:chExt cx="0" cy="0"/>
        </a:xfrm>
      </p:grpSpPr>
      <p:pic>
        <p:nvPicPr>
          <p:cNvPr id="329" name="Google Shape;329;p27"/>
          <p:cNvPicPr preferRelativeResize="0"/>
          <p:nvPr/>
        </p:nvPicPr>
        <p:blipFill rotWithShape="1">
          <a:blip r:embed="rId3">
            <a:alphaModFix/>
          </a:blip>
          <a:srcRect t="21876" b="21870"/>
          <a:stretch/>
        </p:blipFill>
        <p:spPr>
          <a:xfrm>
            <a:off x="0" y="0"/>
            <a:ext cx="18287999" cy="10287000"/>
          </a:xfrm>
          <a:prstGeom prst="rect">
            <a:avLst/>
          </a:prstGeom>
          <a:noFill/>
          <a:ln>
            <a:noFill/>
          </a:ln>
        </p:spPr>
      </p:pic>
      <p:grpSp>
        <p:nvGrpSpPr>
          <p:cNvPr id="2" name="Google Shape;330;p27"/>
          <p:cNvGrpSpPr/>
          <p:nvPr/>
        </p:nvGrpSpPr>
        <p:grpSpPr>
          <a:xfrm>
            <a:off x="2070967" y="585590"/>
            <a:ext cx="14171857" cy="7638806"/>
            <a:chOff x="0" y="0"/>
            <a:chExt cx="18895809" cy="10185075"/>
          </a:xfrm>
        </p:grpSpPr>
        <p:pic>
          <p:nvPicPr>
            <p:cNvPr id="331" name="Google Shape;331;p27"/>
            <p:cNvPicPr preferRelativeResize="0"/>
            <p:nvPr/>
          </p:nvPicPr>
          <p:blipFill rotWithShape="1">
            <a:blip r:embed="rId4">
              <a:alphaModFix/>
            </a:blip>
            <a:srcRect t="3518" b="28694"/>
            <a:stretch/>
          </p:blipFill>
          <p:spPr>
            <a:xfrm>
              <a:off x="0" y="402745"/>
              <a:ext cx="18895809" cy="9782330"/>
            </a:xfrm>
            <a:prstGeom prst="rect">
              <a:avLst/>
            </a:prstGeom>
            <a:noFill/>
            <a:ln>
              <a:noFill/>
            </a:ln>
          </p:spPr>
        </p:pic>
        <p:pic>
          <p:nvPicPr>
            <p:cNvPr id="332" name="Google Shape;332;p27"/>
            <p:cNvPicPr preferRelativeResize="0"/>
            <p:nvPr/>
          </p:nvPicPr>
          <p:blipFill rotWithShape="1">
            <a:blip r:embed="rId5">
              <a:alphaModFix/>
            </a:blip>
            <a:srcRect/>
            <a:stretch/>
          </p:blipFill>
          <p:spPr>
            <a:xfrm rot="1838892">
              <a:off x="16129734" y="305914"/>
              <a:ext cx="1617713" cy="1523591"/>
            </a:xfrm>
            <a:prstGeom prst="rect">
              <a:avLst/>
            </a:prstGeom>
            <a:noFill/>
            <a:ln>
              <a:noFill/>
            </a:ln>
          </p:spPr>
        </p:pic>
      </p:grpSp>
      <p:pic>
        <p:nvPicPr>
          <p:cNvPr id="334" name="Google Shape;334;p27"/>
          <p:cNvPicPr preferRelativeResize="0"/>
          <p:nvPr/>
        </p:nvPicPr>
        <p:blipFill rotWithShape="1">
          <a:blip r:embed="rId6">
            <a:alphaModFix/>
          </a:blip>
          <a:srcRect/>
          <a:stretch/>
        </p:blipFill>
        <p:spPr>
          <a:xfrm rot="-4388606">
            <a:off x="1202270" y="4859232"/>
            <a:ext cx="1260418" cy="1398523"/>
          </a:xfrm>
          <a:prstGeom prst="rect">
            <a:avLst/>
          </a:prstGeom>
          <a:noFill/>
          <a:ln>
            <a:noFill/>
          </a:ln>
        </p:spPr>
      </p:pic>
      <p:pic>
        <p:nvPicPr>
          <p:cNvPr id="335" name="Google Shape;335;p27"/>
          <p:cNvPicPr preferRelativeResize="0"/>
          <p:nvPr/>
        </p:nvPicPr>
        <p:blipFill rotWithShape="1">
          <a:blip r:embed="rId7">
            <a:alphaModFix/>
          </a:blip>
          <a:srcRect/>
          <a:stretch/>
        </p:blipFill>
        <p:spPr>
          <a:xfrm rot="-1150047">
            <a:off x="2737392" y="8258064"/>
            <a:ext cx="3348950" cy="1351758"/>
          </a:xfrm>
          <a:prstGeom prst="rect">
            <a:avLst/>
          </a:prstGeom>
          <a:noFill/>
          <a:ln>
            <a:noFill/>
          </a:ln>
        </p:spPr>
      </p:pic>
      <p:pic>
        <p:nvPicPr>
          <p:cNvPr id="336" name="Google Shape;336;p27"/>
          <p:cNvPicPr preferRelativeResize="0"/>
          <p:nvPr/>
        </p:nvPicPr>
        <p:blipFill rotWithShape="1">
          <a:blip r:embed="rId8">
            <a:alphaModFix/>
          </a:blip>
          <a:srcRect/>
          <a:stretch/>
        </p:blipFill>
        <p:spPr>
          <a:xfrm>
            <a:off x="15531315" y="6145889"/>
            <a:ext cx="2194959" cy="2788054"/>
          </a:xfrm>
          <a:prstGeom prst="rect">
            <a:avLst/>
          </a:prstGeom>
          <a:noFill/>
          <a:ln>
            <a:noFill/>
          </a:ln>
        </p:spPr>
      </p:pic>
      <p:pic>
        <p:nvPicPr>
          <p:cNvPr id="337" name="Google Shape;337;p27"/>
          <p:cNvPicPr preferRelativeResize="0"/>
          <p:nvPr/>
        </p:nvPicPr>
        <p:blipFill rotWithShape="1">
          <a:blip r:embed="rId9">
            <a:alphaModFix/>
          </a:blip>
          <a:srcRect/>
          <a:stretch/>
        </p:blipFill>
        <p:spPr>
          <a:xfrm rot="-4183691">
            <a:off x="41804" y="259966"/>
            <a:ext cx="3056278" cy="2372399"/>
          </a:xfrm>
          <a:prstGeom prst="rect">
            <a:avLst/>
          </a:prstGeom>
          <a:noFill/>
          <a:ln>
            <a:noFill/>
          </a:ln>
        </p:spPr>
      </p:pic>
      <p:sp>
        <p:nvSpPr>
          <p:cNvPr id="4" name="Rectangle 3">
            <a:extLst>
              <a:ext uri="{FF2B5EF4-FFF2-40B4-BE49-F238E27FC236}">
                <a16:creationId xmlns:a16="http://schemas.microsoft.com/office/drawing/2014/main" xmlns="" id="{BB66951C-4208-4114-BE0B-0A587F129810}"/>
              </a:ext>
            </a:extLst>
          </p:cNvPr>
          <p:cNvSpPr/>
          <p:nvPr/>
        </p:nvSpPr>
        <p:spPr>
          <a:xfrm>
            <a:off x="2895267" y="1497888"/>
            <a:ext cx="11981290" cy="6247864"/>
          </a:xfrm>
          <a:prstGeom prst="rect">
            <a:avLst/>
          </a:prstGeom>
        </p:spPr>
        <p:txBody>
          <a:bodyPr wrap="square">
            <a:spAutoFit/>
          </a:bodyPr>
          <a:lstStyle/>
          <a:p>
            <a:r>
              <a:rPr lang="en-GB" sz="4000" dirty="0">
                <a:latin typeface="Satisfy" panose="020B0604020202020204" charset="0"/>
              </a:rPr>
              <a:t>Research shows that daily practise is the best strategy for children to learn these important facts.  Short bursts of daily practise are much more effective than spending hours once a week. </a:t>
            </a:r>
          </a:p>
          <a:p>
            <a:endParaRPr lang="en-GB" sz="4000" dirty="0">
              <a:latin typeface="Satisfy" panose="020B0604020202020204" charset="0"/>
            </a:endParaRPr>
          </a:p>
          <a:p>
            <a:r>
              <a:rPr lang="en-GB" sz="4000" dirty="0">
                <a:latin typeface="Satisfy" panose="020B0604020202020204" charset="0"/>
              </a:rPr>
              <a:t>Parental support is critical in this area.  For children to be fully motivated and for them to get the best out of the practice, they need an adult's help. Without a parent's praise and reminders, without sitting down together or checking their work, practising times tables will not feel important. </a:t>
            </a:r>
          </a:p>
        </p:txBody>
      </p:sp>
    </p:spTree>
    <p:extLst>
      <p:ext uri="{BB962C8B-B14F-4D97-AF65-F5344CB8AC3E}">
        <p14:creationId xmlns:p14="http://schemas.microsoft.com/office/powerpoint/2010/main" xmlns="" val="373801418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328"/>
        <p:cNvGrpSpPr/>
        <p:nvPr/>
      </p:nvGrpSpPr>
      <p:grpSpPr>
        <a:xfrm>
          <a:off x="0" y="0"/>
          <a:ext cx="0" cy="0"/>
          <a:chOff x="0" y="0"/>
          <a:chExt cx="0" cy="0"/>
        </a:xfrm>
      </p:grpSpPr>
      <p:pic>
        <p:nvPicPr>
          <p:cNvPr id="329" name="Google Shape;329;p27"/>
          <p:cNvPicPr preferRelativeResize="0"/>
          <p:nvPr/>
        </p:nvPicPr>
        <p:blipFill rotWithShape="1">
          <a:blip r:embed="rId3">
            <a:alphaModFix/>
          </a:blip>
          <a:srcRect t="21876" b="21870"/>
          <a:stretch/>
        </p:blipFill>
        <p:spPr>
          <a:xfrm>
            <a:off x="0" y="0"/>
            <a:ext cx="18287999" cy="10287000"/>
          </a:xfrm>
          <a:prstGeom prst="rect">
            <a:avLst/>
          </a:prstGeom>
          <a:noFill/>
          <a:ln>
            <a:noFill/>
          </a:ln>
        </p:spPr>
      </p:pic>
      <p:grpSp>
        <p:nvGrpSpPr>
          <p:cNvPr id="3" name="Google Shape;330;p27"/>
          <p:cNvGrpSpPr/>
          <p:nvPr/>
        </p:nvGrpSpPr>
        <p:grpSpPr>
          <a:xfrm>
            <a:off x="2070967" y="585590"/>
            <a:ext cx="14171857" cy="7638806"/>
            <a:chOff x="0" y="0"/>
            <a:chExt cx="18895809" cy="10185075"/>
          </a:xfrm>
        </p:grpSpPr>
        <p:pic>
          <p:nvPicPr>
            <p:cNvPr id="331" name="Google Shape;331;p27"/>
            <p:cNvPicPr preferRelativeResize="0"/>
            <p:nvPr/>
          </p:nvPicPr>
          <p:blipFill rotWithShape="1">
            <a:blip r:embed="rId4">
              <a:alphaModFix/>
            </a:blip>
            <a:srcRect t="3518" b="28694"/>
            <a:stretch/>
          </p:blipFill>
          <p:spPr>
            <a:xfrm>
              <a:off x="0" y="402745"/>
              <a:ext cx="18895809" cy="9782330"/>
            </a:xfrm>
            <a:prstGeom prst="rect">
              <a:avLst/>
            </a:prstGeom>
            <a:noFill/>
            <a:ln>
              <a:noFill/>
            </a:ln>
          </p:spPr>
        </p:pic>
        <p:pic>
          <p:nvPicPr>
            <p:cNvPr id="332" name="Google Shape;332;p27"/>
            <p:cNvPicPr preferRelativeResize="0"/>
            <p:nvPr/>
          </p:nvPicPr>
          <p:blipFill rotWithShape="1">
            <a:blip r:embed="rId5">
              <a:alphaModFix/>
            </a:blip>
            <a:srcRect/>
            <a:stretch/>
          </p:blipFill>
          <p:spPr>
            <a:xfrm rot="1838892">
              <a:off x="16129734" y="305914"/>
              <a:ext cx="1617713" cy="1523591"/>
            </a:xfrm>
            <a:prstGeom prst="rect">
              <a:avLst/>
            </a:prstGeom>
            <a:noFill/>
            <a:ln>
              <a:noFill/>
            </a:ln>
          </p:spPr>
        </p:pic>
      </p:grpSp>
      <p:pic>
        <p:nvPicPr>
          <p:cNvPr id="334" name="Google Shape;334;p27"/>
          <p:cNvPicPr preferRelativeResize="0"/>
          <p:nvPr/>
        </p:nvPicPr>
        <p:blipFill rotWithShape="1">
          <a:blip r:embed="rId6">
            <a:alphaModFix/>
          </a:blip>
          <a:srcRect/>
          <a:stretch/>
        </p:blipFill>
        <p:spPr>
          <a:xfrm rot="-4388606">
            <a:off x="1202270" y="4859232"/>
            <a:ext cx="1260418" cy="1398523"/>
          </a:xfrm>
          <a:prstGeom prst="rect">
            <a:avLst/>
          </a:prstGeom>
          <a:noFill/>
          <a:ln>
            <a:noFill/>
          </a:ln>
        </p:spPr>
      </p:pic>
      <p:pic>
        <p:nvPicPr>
          <p:cNvPr id="335" name="Google Shape;335;p27"/>
          <p:cNvPicPr preferRelativeResize="0"/>
          <p:nvPr/>
        </p:nvPicPr>
        <p:blipFill rotWithShape="1">
          <a:blip r:embed="rId7">
            <a:alphaModFix/>
          </a:blip>
          <a:srcRect/>
          <a:stretch/>
        </p:blipFill>
        <p:spPr>
          <a:xfrm rot="-1150047">
            <a:off x="2737392" y="8258064"/>
            <a:ext cx="3348950" cy="1351758"/>
          </a:xfrm>
          <a:prstGeom prst="rect">
            <a:avLst/>
          </a:prstGeom>
          <a:noFill/>
          <a:ln>
            <a:noFill/>
          </a:ln>
        </p:spPr>
      </p:pic>
      <p:pic>
        <p:nvPicPr>
          <p:cNvPr id="336" name="Google Shape;336;p27"/>
          <p:cNvPicPr preferRelativeResize="0"/>
          <p:nvPr/>
        </p:nvPicPr>
        <p:blipFill rotWithShape="1">
          <a:blip r:embed="rId8">
            <a:alphaModFix/>
          </a:blip>
          <a:srcRect/>
          <a:stretch/>
        </p:blipFill>
        <p:spPr>
          <a:xfrm>
            <a:off x="15531315" y="6145889"/>
            <a:ext cx="2194959" cy="2788054"/>
          </a:xfrm>
          <a:prstGeom prst="rect">
            <a:avLst/>
          </a:prstGeom>
          <a:noFill/>
          <a:ln>
            <a:noFill/>
          </a:ln>
        </p:spPr>
      </p:pic>
      <p:pic>
        <p:nvPicPr>
          <p:cNvPr id="337" name="Google Shape;337;p27"/>
          <p:cNvPicPr preferRelativeResize="0"/>
          <p:nvPr/>
        </p:nvPicPr>
        <p:blipFill rotWithShape="1">
          <a:blip r:embed="rId9">
            <a:alphaModFix/>
          </a:blip>
          <a:srcRect/>
          <a:stretch/>
        </p:blipFill>
        <p:spPr>
          <a:xfrm rot="-4183691">
            <a:off x="41804" y="259966"/>
            <a:ext cx="3056278" cy="2372399"/>
          </a:xfrm>
          <a:prstGeom prst="rect">
            <a:avLst/>
          </a:prstGeom>
          <a:noFill/>
          <a:ln>
            <a:noFill/>
          </a:ln>
        </p:spPr>
      </p:pic>
      <p:pic>
        <p:nvPicPr>
          <p:cNvPr id="11" name="Picture 10">
            <a:extLst>
              <a:ext uri="{FF2B5EF4-FFF2-40B4-BE49-F238E27FC236}">
                <a16:creationId xmlns:a16="http://schemas.microsoft.com/office/drawing/2014/main" xmlns="" id="{310B3937-D555-41C0-9DE7-987B1BF13E50}"/>
              </a:ext>
            </a:extLst>
          </p:cNvPr>
          <p:cNvPicPr>
            <a:picLocks noChangeAspect="1" noChangeArrowheads="1"/>
          </p:cNvPicPr>
          <p:nvPr/>
        </p:nvPicPr>
        <p:blipFill rotWithShape="1">
          <a:blip r:embed="rId10" cstate="email">
            <a:extLst>
              <a:ext uri="{28A0092B-C50C-407E-A947-70E740481C1C}">
                <a14:useLocalDpi xmlns:a14="http://schemas.microsoft.com/office/drawing/2010/main" xmlns="" val="0"/>
              </a:ext>
            </a:extLst>
          </a:blip>
          <a:srcRect/>
          <a:stretch/>
        </p:blipFill>
        <p:spPr bwMode="auto">
          <a:xfrm>
            <a:off x="5283097" y="1368207"/>
            <a:ext cx="6881248" cy="1328684"/>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
        <p:nvSpPr>
          <p:cNvPr id="2" name="Rectangle 1">
            <a:extLst>
              <a:ext uri="{FF2B5EF4-FFF2-40B4-BE49-F238E27FC236}">
                <a16:creationId xmlns:a16="http://schemas.microsoft.com/office/drawing/2014/main" xmlns="" id="{94FAD018-F074-451D-8382-21018415F26B}"/>
              </a:ext>
            </a:extLst>
          </p:cNvPr>
          <p:cNvSpPr/>
          <p:nvPr/>
        </p:nvSpPr>
        <p:spPr>
          <a:xfrm>
            <a:off x="3839456" y="2585462"/>
            <a:ext cx="11385176" cy="4401205"/>
          </a:xfrm>
          <a:prstGeom prst="rect">
            <a:avLst/>
          </a:prstGeom>
        </p:spPr>
        <p:txBody>
          <a:bodyPr wrap="square">
            <a:spAutoFit/>
          </a:bodyPr>
          <a:lstStyle/>
          <a:p>
            <a:endParaRPr lang="en-GB" sz="4000" dirty="0">
              <a:latin typeface="Satisfy" panose="020B0604020202020204" charset="0"/>
            </a:endParaRPr>
          </a:p>
          <a:p>
            <a:r>
              <a:rPr lang="en-GB" sz="4000" dirty="0">
                <a:latin typeface="Satisfy" panose="020B0604020202020204" charset="0"/>
              </a:rPr>
              <a:t>​When it comes to times tables, speed AND accuracy are important – the more facts your child remembers, the easier it is for them to do harder calculations. </a:t>
            </a:r>
          </a:p>
          <a:p>
            <a:r>
              <a:rPr lang="en-GB" sz="4000" dirty="0">
                <a:latin typeface="Satisfy" panose="020B0604020202020204" charset="0"/>
              </a:rPr>
              <a:t>​</a:t>
            </a:r>
          </a:p>
          <a:p>
            <a:r>
              <a:rPr lang="en-GB" sz="4000" dirty="0">
                <a:latin typeface="Satisfy" panose="020B0604020202020204" charset="0"/>
              </a:rPr>
              <a:t>To be a Times Table Rock Star you need to answer any multiplication fact up to 12×12 in less than 3 seconds! </a:t>
            </a:r>
          </a:p>
        </p:txBody>
      </p:sp>
    </p:spTree>
    <p:extLst>
      <p:ext uri="{BB962C8B-B14F-4D97-AF65-F5344CB8AC3E}">
        <p14:creationId xmlns:p14="http://schemas.microsoft.com/office/powerpoint/2010/main" xmlns="" val="256651132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328"/>
        <p:cNvGrpSpPr/>
        <p:nvPr/>
      </p:nvGrpSpPr>
      <p:grpSpPr>
        <a:xfrm>
          <a:off x="0" y="0"/>
          <a:ext cx="0" cy="0"/>
          <a:chOff x="0" y="0"/>
          <a:chExt cx="0" cy="0"/>
        </a:xfrm>
      </p:grpSpPr>
      <p:pic>
        <p:nvPicPr>
          <p:cNvPr id="329" name="Google Shape;329;p27"/>
          <p:cNvPicPr preferRelativeResize="0"/>
          <p:nvPr/>
        </p:nvPicPr>
        <p:blipFill rotWithShape="1">
          <a:blip r:embed="rId3">
            <a:alphaModFix/>
          </a:blip>
          <a:srcRect t="21876" b="21870"/>
          <a:stretch/>
        </p:blipFill>
        <p:spPr>
          <a:xfrm>
            <a:off x="0" y="0"/>
            <a:ext cx="18287999" cy="10287000"/>
          </a:xfrm>
          <a:prstGeom prst="rect">
            <a:avLst/>
          </a:prstGeom>
          <a:noFill/>
          <a:ln>
            <a:noFill/>
          </a:ln>
        </p:spPr>
      </p:pic>
      <p:grpSp>
        <p:nvGrpSpPr>
          <p:cNvPr id="2" name="Google Shape;330;p27"/>
          <p:cNvGrpSpPr/>
          <p:nvPr/>
        </p:nvGrpSpPr>
        <p:grpSpPr>
          <a:xfrm>
            <a:off x="2058072" y="1295137"/>
            <a:ext cx="15190022" cy="8509494"/>
            <a:chOff x="0" y="0"/>
            <a:chExt cx="18895809" cy="10185075"/>
          </a:xfrm>
        </p:grpSpPr>
        <p:pic>
          <p:nvPicPr>
            <p:cNvPr id="331" name="Google Shape;331;p27"/>
            <p:cNvPicPr preferRelativeResize="0"/>
            <p:nvPr/>
          </p:nvPicPr>
          <p:blipFill rotWithShape="1">
            <a:blip r:embed="rId4">
              <a:alphaModFix/>
            </a:blip>
            <a:srcRect t="3518" b="28694"/>
            <a:stretch/>
          </p:blipFill>
          <p:spPr>
            <a:xfrm>
              <a:off x="0" y="402745"/>
              <a:ext cx="18895809" cy="9782330"/>
            </a:xfrm>
            <a:prstGeom prst="rect">
              <a:avLst/>
            </a:prstGeom>
            <a:noFill/>
            <a:ln>
              <a:noFill/>
            </a:ln>
          </p:spPr>
        </p:pic>
        <p:pic>
          <p:nvPicPr>
            <p:cNvPr id="332" name="Google Shape;332;p27"/>
            <p:cNvPicPr preferRelativeResize="0"/>
            <p:nvPr/>
          </p:nvPicPr>
          <p:blipFill rotWithShape="1">
            <a:blip r:embed="rId5">
              <a:alphaModFix/>
            </a:blip>
            <a:srcRect/>
            <a:stretch/>
          </p:blipFill>
          <p:spPr>
            <a:xfrm rot="1838892">
              <a:off x="16129734" y="305914"/>
              <a:ext cx="1617713" cy="1523591"/>
            </a:xfrm>
            <a:prstGeom prst="rect">
              <a:avLst/>
            </a:prstGeom>
            <a:noFill/>
            <a:ln>
              <a:noFill/>
            </a:ln>
          </p:spPr>
        </p:pic>
      </p:grpSp>
      <p:sp>
        <p:nvSpPr>
          <p:cNvPr id="333" name="Google Shape;333;p27"/>
          <p:cNvSpPr txBox="1"/>
          <p:nvPr/>
        </p:nvSpPr>
        <p:spPr>
          <a:xfrm>
            <a:off x="3287862" y="1745253"/>
            <a:ext cx="12517660" cy="7940635"/>
          </a:xfrm>
          <a:prstGeom prst="rect">
            <a:avLst/>
          </a:prstGeom>
          <a:noFill/>
          <a:ln>
            <a:noFill/>
          </a:ln>
        </p:spPr>
        <p:txBody>
          <a:bodyPr spcFirstLastPara="1" wrap="square" lIns="0" tIns="0" rIns="0" bIns="0" anchor="t" anchorCtr="0">
            <a:spAutoFit/>
          </a:bodyPr>
          <a:lstStyle/>
          <a:p>
            <a:pPr lvl="0">
              <a:buClrTx/>
            </a:pPr>
            <a:r>
              <a:rPr lang="en-GB" sz="4000" kern="1200" dirty="0">
                <a:solidFill>
                  <a:prstClr val="black"/>
                </a:solidFill>
                <a:latin typeface="Satisfy" panose="020B0604020202020204" charset="0"/>
                <a:ea typeface="+mn-ea"/>
                <a:cs typeface="+mn-cs"/>
              </a:rPr>
              <a:t>There are 2 Single Player  modes:</a:t>
            </a:r>
          </a:p>
          <a:p>
            <a:pPr lvl="0">
              <a:buClrTx/>
            </a:pPr>
            <a:r>
              <a:rPr lang="en-GB" sz="2800" kern="1200" dirty="0">
                <a:solidFill>
                  <a:prstClr val="black"/>
                </a:solidFill>
                <a:latin typeface="Satisfy" panose="020B0604020202020204" charset="0"/>
                <a:ea typeface="+mn-ea"/>
                <a:cs typeface="+mn-cs"/>
              </a:rPr>
              <a:t> </a:t>
            </a:r>
          </a:p>
          <a:p>
            <a:pPr lvl="0">
              <a:buClrTx/>
            </a:pPr>
            <a:r>
              <a:rPr lang="en-GB" sz="2800" b="1" u="sng" kern="1200" dirty="0">
                <a:solidFill>
                  <a:prstClr val="black"/>
                </a:solidFill>
                <a:latin typeface="Satisfy" panose="020B0604020202020204" charset="0"/>
                <a:ea typeface="+mn-ea"/>
                <a:cs typeface="+mn-cs"/>
              </a:rPr>
              <a:t>Garage </a:t>
            </a:r>
            <a:r>
              <a:rPr lang="en-GB" sz="2800" kern="1200" dirty="0">
                <a:solidFill>
                  <a:prstClr val="black"/>
                </a:solidFill>
                <a:latin typeface="Satisfy" panose="020B0604020202020204" charset="0"/>
                <a:ea typeface="+mn-ea"/>
                <a:cs typeface="+mn-cs"/>
              </a:rPr>
              <a:t>(main mode children should play)</a:t>
            </a:r>
          </a:p>
          <a:p>
            <a:pPr lvl="0">
              <a:buClrTx/>
            </a:pPr>
            <a:r>
              <a:rPr lang="en-GB" sz="2800" kern="1200" dirty="0">
                <a:solidFill>
                  <a:prstClr val="black"/>
                </a:solidFill>
                <a:latin typeface="Satisfy" panose="020B0604020202020204" charset="0"/>
                <a:ea typeface="+mn-ea"/>
                <a:cs typeface="+mn-cs"/>
              </a:rPr>
              <a:t>The questions will only come from the times tables the teacher has set for the week. The Garage is best for getting quicker at a few facts. </a:t>
            </a:r>
          </a:p>
          <a:p>
            <a:pPr lvl="0">
              <a:buClrTx/>
            </a:pPr>
            <a:endParaRPr lang="en-GB" sz="2800" kern="1200" dirty="0">
              <a:solidFill>
                <a:prstClr val="black"/>
              </a:solidFill>
              <a:latin typeface="Satisfy" panose="020B0604020202020204" charset="0"/>
              <a:ea typeface="+mn-ea"/>
              <a:cs typeface="+mn-cs"/>
            </a:endParaRPr>
          </a:p>
          <a:p>
            <a:pPr lvl="0">
              <a:buClrTx/>
            </a:pPr>
            <a:r>
              <a:rPr lang="en-GB" sz="2800" b="1" u="sng" kern="1200" dirty="0">
                <a:solidFill>
                  <a:prstClr val="black"/>
                </a:solidFill>
                <a:latin typeface="Satisfy" panose="020B0604020202020204" charset="0"/>
                <a:ea typeface="+mn-ea"/>
                <a:cs typeface="+mn-cs"/>
              </a:rPr>
              <a:t>Studio</a:t>
            </a:r>
          </a:p>
          <a:p>
            <a:pPr lvl="0">
              <a:buClrTx/>
            </a:pPr>
            <a:r>
              <a:rPr lang="en-GB" sz="2800" kern="1200" dirty="0">
                <a:solidFill>
                  <a:prstClr val="black"/>
                </a:solidFill>
                <a:latin typeface="Satisfy" panose="020B0604020202020204" charset="0"/>
                <a:ea typeface="+mn-ea"/>
                <a:cs typeface="+mn-cs"/>
              </a:rPr>
              <a:t>The questions in the Studio can be anything from 1×1 up to 12×12. TT Rock Stars calculates the mean response time from their last 10 games in the Studio and translates that time into a Rock Status.</a:t>
            </a:r>
          </a:p>
          <a:p>
            <a:pPr lvl="0">
              <a:buClrTx/>
            </a:pPr>
            <a:endParaRPr lang="en-GB" sz="2800" kern="1200" dirty="0">
              <a:solidFill>
                <a:prstClr val="black"/>
              </a:solidFill>
              <a:latin typeface="Satisfy" panose="020B0604020202020204" charset="0"/>
              <a:ea typeface="+mn-ea"/>
              <a:cs typeface="+mn-cs"/>
            </a:endParaRPr>
          </a:p>
          <a:p>
            <a:pPr lvl="0">
              <a:buClrTx/>
            </a:pPr>
            <a:r>
              <a:rPr lang="en-GB" sz="2800" kern="1200" dirty="0">
                <a:solidFill>
                  <a:prstClr val="black"/>
                </a:solidFill>
                <a:latin typeface="Satisfy" panose="020B0604020202020204" charset="0"/>
                <a:ea typeface="+mn-ea"/>
                <a:cs typeface="+mn-cs"/>
              </a:rPr>
              <a:t>(If you don’t play in the Studio you don’t get a Rock Status.)</a:t>
            </a:r>
          </a:p>
          <a:p>
            <a:pPr lvl="0">
              <a:buClrTx/>
            </a:pPr>
            <a:endParaRPr lang="en-GB" sz="2800" kern="1200" dirty="0">
              <a:solidFill>
                <a:prstClr val="black"/>
              </a:solidFill>
              <a:latin typeface="Satisfy" panose="020B0604020202020204" charset="0"/>
              <a:ea typeface="+mn-ea"/>
              <a:cs typeface="+mn-cs"/>
            </a:endParaRPr>
          </a:p>
          <a:p>
            <a:pPr lvl="0">
              <a:buClrTx/>
            </a:pPr>
            <a:r>
              <a:rPr lang="en-GB" sz="2800" kern="1200" dirty="0">
                <a:solidFill>
                  <a:prstClr val="black"/>
                </a:solidFill>
                <a:latin typeface="Satisfy" panose="020B0604020202020204" charset="0"/>
                <a:ea typeface="+mn-ea"/>
                <a:cs typeface="+mn-cs"/>
              </a:rPr>
              <a:t> </a:t>
            </a:r>
          </a:p>
          <a:p>
            <a:pPr lvl="0">
              <a:buClrTx/>
            </a:pPr>
            <a:r>
              <a:rPr lang="en-GB" sz="2800" b="1" u="sng" kern="1200" dirty="0">
                <a:solidFill>
                  <a:prstClr val="black"/>
                </a:solidFill>
                <a:latin typeface="Satisfy" panose="020B0604020202020204" charset="0"/>
                <a:ea typeface="+mn-ea"/>
                <a:cs typeface="+mn-cs"/>
              </a:rPr>
              <a:t>Soundcheck</a:t>
            </a:r>
          </a:p>
          <a:p>
            <a:pPr lvl="0">
              <a:buClrTx/>
            </a:pPr>
            <a:r>
              <a:rPr lang="en-GB" sz="2800" kern="1200" dirty="0">
                <a:solidFill>
                  <a:prstClr val="black"/>
                </a:solidFill>
                <a:latin typeface="Satisfy" panose="020B0604020202020204" charset="0"/>
                <a:ea typeface="+mn-ea"/>
                <a:cs typeface="+mn-cs"/>
              </a:rPr>
              <a:t>When you play Soundcheck, you get 25 questions each with a 6-second time limit. The questions are multiplication only and evenly weighted in terms of difficulty each time you play. </a:t>
            </a:r>
          </a:p>
        </p:txBody>
      </p:sp>
      <p:pic>
        <p:nvPicPr>
          <p:cNvPr id="334" name="Google Shape;334;p27"/>
          <p:cNvPicPr preferRelativeResize="0"/>
          <p:nvPr/>
        </p:nvPicPr>
        <p:blipFill rotWithShape="1">
          <a:blip r:embed="rId6">
            <a:alphaModFix/>
          </a:blip>
          <a:srcRect/>
          <a:stretch/>
        </p:blipFill>
        <p:spPr>
          <a:xfrm rot="-4388606">
            <a:off x="11674721" y="1031334"/>
            <a:ext cx="1260418" cy="1398523"/>
          </a:xfrm>
          <a:prstGeom prst="rect">
            <a:avLst/>
          </a:prstGeom>
          <a:noFill/>
          <a:ln>
            <a:noFill/>
          </a:ln>
        </p:spPr>
      </p:pic>
      <p:pic>
        <p:nvPicPr>
          <p:cNvPr id="335" name="Google Shape;335;p27"/>
          <p:cNvPicPr preferRelativeResize="0"/>
          <p:nvPr/>
        </p:nvPicPr>
        <p:blipFill rotWithShape="1">
          <a:blip r:embed="rId7">
            <a:alphaModFix/>
          </a:blip>
          <a:srcRect/>
          <a:stretch/>
        </p:blipFill>
        <p:spPr>
          <a:xfrm rot="-1150047">
            <a:off x="105553" y="8667069"/>
            <a:ext cx="3348950" cy="1351758"/>
          </a:xfrm>
          <a:prstGeom prst="rect">
            <a:avLst/>
          </a:prstGeom>
          <a:noFill/>
          <a:ln>
            <a:noFill/>
          </a:ln>
        </p:spPr>
      </p:pic>
      <p:pic>
        <p:nvPicPr>
          <p:cNvPr id="336" name="Google Shape;336;p27"/>
          <p:cNvPicPr preferRelativeResize="0"/>
          <p:nvPr/>
        </p:nvPicPr>
        <p:blipFill rotWithShape="1">
          <a:blip r:embed="rId8">
            <a:alphaModFix/>
          </a:blip>
          <a:srcRect/>
          <a:stretch/>
        </p:blipFill>
        <p:spPr>
          <a:xfrm>
            <a:off x="15805522" y="5317618"/>
            <a:ext cx="2194959" cy="2788054"/>
          </a:xfrm>
          <a:prstGeom prst="rect">
            <a:avLst/>
          </a:prstGeom>
          <a:noFill/>
          <a:ln>
            <a:noFill/>
          </a:ln>
        </p:spPr>
      </p:pic>
      <p:pic>
        <p:nvPicPr>
          <p:cNvPr id="337" name="Google Shape;337;p27"/>
          <p:cNvPicPr preferRelativeResize="0"/>
          <p:nvPr/>
        </p:nvPicPr>
        <p:blipFill rotWithShape="1">
          <a:blip r:embed="rId9">
            <a:alphaModFix/>
          </a:blip>
          <a:srcRect/>
          <a:stretch/>
        </p:blipFill>
        <p:spPr>
          <a:xfrm rot="-4183691">
            <a:off x="-109045" y="86688"/>
            <a:ext cx="3883048" cy="3049957"/>
          </a:xfrm>
          <a:prstGeom prst="rect">
            <a:avLst/>
          </a:prstGeom>
          <a:noFill/>
          <a:ln>
            <a:noFill/>
          </a:ln>
        </p:spPr>
      </p:pic>
    </p:spTree>
    <p:extLst>
      <p:ext uri="{BB962C8B-B14F-4D97-AF65-F5344CB8AC3E}">
        <p14:creationId xmlns:p14="http://schemas.microsoft.com/office/powerpoint/2010/main" xmlns="" val="262211524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328"/>
        <p:cNvGrpSpPr/>
        <p:nvPr/>
      </p:nvGrpSpPr>
      <p:grpSpPr>
        <a:xfrm>
          <a:off x="0" y="0"/>
          <a:ext cx="0" cy="0"/>
          <a:chOff x="0" y="0"/>
          <a:chExt cx="0" cy="0"/>
        </a:xfrm>
      </p:grpSpPr>
      <p:pic>
        <p:nvPicPr>
          <p:cNvPr id="329" name="Google Shape;329;p27"/>
          <p:cNvPicPr preferRelativeResize="0"/>
          <p:nvPr/>
        </p:nvPicPr>
        <p:blipFill rotWithShape="1">
          <a:blip r:embed="rId3">
            <a:alphaModFix/>
          </a:blip>
          <a:srcRect t="21876" b="21870"/>
          <a:stretch/>
        </p:blipFill>
        <p:spPr>
          <a:xfrm>
            <a:off x="0" y="0"/>
            <a:ext cx="18287999" cy="10287000"/>
          </a:xfrm>
          <a:prstGeom prst="rect">
            <a:avLst/>
          </a:prstGeom>
          <a:noFill/>
          <a:ln>
            <a:noFill/>
          </a:ln>
        </p:spPr>
      </p:pic>
      <p:grpSp>
        <p:nvGrpSpPr>
          <p:cNvPr id="2" name="Google Shape;330;p27"/>
          <p:cNvGrpSpPr/>
          <p:nvPr/>
        </p:nvGrpSpPr>
        <p:grpSpPr>
          <a:xfrm>
            <a:off x="2058072" y="1295137"/>
            <a:ext cx="14171857" cy="7638806"/>
            <a:chOff x="0" y="0"/>
            <a:chExt cx="18895809" cy="10185075"/>
          </a:xfrm>
        </p:grpSpPr>
        <p:pic>
          <p:nvPicPr>
            <p:cNvPr id="331" name="Google Shape;331;p27"/>
            <p:cNvPicPr preferRelativeResize="0"/>
            <p:nvPr/>
          </p:nvPicPr>
          <p:blipFill rotWithShape="1">
            <a:blip r:embed="rId4">
              <a:alphaModFix/>
            </a:blip>
            <a:srcRect t="3518" b="28694"/>
            <a:stretch/>
          </p:blipFill>
          <p:spPr>
            <a:xfrm>
              <a:off x="0" y="402745"/>
              <a:ext cx="18895809" cy="9782330"/>
            </a:xfrm>
            <a:prstGeom prst="rect">
              <a:avLst/>
            </a:prstGeom>
            <a:noFill/>
            <a:ln>
              <a:noFill/>
            </a:ln>
          </p:spPr>
        </p:pic>
        <p:pic>
          <p:nvPicPr>
            <p:cNvPr id="332" name="Google Shape;332;p27"/>
            <p:cNvPicPr preferRelativeResize="0"/>
            <p:nvPr/>
          </p:nvPicPr>
          <p:blipFill rotWithShape="1">
            <a:blip r:embed="rId5">
              <a:alphaModFix/>
            </a:blip>
            <a:srcRect/>
            <a:stretch/>
          </p:blipFill>
          <p:spPr>
            <a:xfrm rot="1838892">
              <a:off x="16129734" y="305914"/>
              <a:ext cx="1617713" cy="1523591"/>
            </a:xfrm>
            <a:prstGeom prst="rect">
              <a:avLst/>
            </a:prstGeom>
            <a:noFill/>
            <a:ln>
              <a:noFill/>
            </a:ln>
          </p:spPr>
        </p:pic>
      </p:grpSp>
      <p:sp>
        <p:nvSpPr>
          <p:cNvPr id="333" name="Google Shape;333;p27"/>
          <p:cNvSpPr txBox="1"/>
          <p:nvPr/>
        </p:nvSpPr>
        <p:spPr>
          <a:xfrm>
            <a:off x="3252149" y="2573565"/>
            <a:ext cx="11783700" cy="5139869"/>
          </a:xfrm>
          <a:prstGeom prst="rect">
            <a:avLst/>
          </a:prstGeom>
          <a:noFill/>
          <a:ln>
            <a:noFill/>
          </a:ln>
        </p:spPr>
        <p:txBody>
          <a:bodyPr spcFirstLastPara="1" wrap="square" lIns="0" tIns="0" rIns="0" bIns="0" anchor="t" anchorCtr="0">
            <a:spAutoFit/>
          </a:bodyPr>
          <a:lstStyle/>
          <a:p>
            <a:pPr lvl="0" algn="ctr">
              <a:buClrTx/>
            </a:pPr>
            <a:r>
              <a:rPr lang="en-GB" sz="5400" u="sng" kern="1200" dirty="0">
                <a:solidFill>
                  <a:prstClr val="black"/>
                </a:solidFill>
                <a:latin typeface="Satisfy" panose="020B0604020202020204" charset="0"/>
                <a:ea typeface="+mn-ea"/>
                <a:cs typeface="+mn-cs"/>
              </a:rPr>
              <a:t>Multiplayer </a:t>
            </a:r>
          </a:p>
          <a:p>
            <a:pPr lvl="0">
              <a:buClrTx/>
            </a:pPr>
            <a:r>
              <a:rPr lang="en-GB" sz="2800" kern="1200" dirty="0">
                <a:solidFill>
                  <a:prstClr val="black"/>
                </a:solidFill>
                <a:latin typeface="Satisfy" panose="020B0604020202020204" charset="0"/>
                <a:ea typeface="+mn-ea"/>
                <a:cs typeface="+mn-cs"/>
              </a:rPr>
              <a:t> </a:t>
            </a:r>
          </a:p>
          <a:p>
            <a:pPr lvl="0">
              <a:buClrTx/>
            </a:pPr>
            <a:r>
              <a:rPr lang="en-GB" sz="2800" b="1" kern="1200" dirty="0">
                <a:solidFill>
                  <a:prstClr val="black"/>
                </a:solidFill>
                <a:latin typeface="Satisfy" panose="020B0604020202020204" charset="0"/>
                <a:ea typeface="+mn-ea"/>
                <a:cs typeface="+mn-cs"/>
              </a:rPr>
              <a:t>Rock Arena</a:t>
            </a:r>
          </a:p>
          <a:p>
            <a:pPr lvl="0">
              <a:buClrTx/>
            </a:pPr>
            <a:r>
              <a:rPr lang="en-GB" sz="2800" kern="1200" dirty="0">
                <a:solidFill>
                  <a:prstClr val="black"/>
                </a:solidFill>
                <a:latin typeface="Satisfy" panose="020B0604020202020204" charset="0"/>
                <a:ea typeface="+mn-ea"/>
                <a:cs typeface="+mn-cs"/>
              </a:rPr>
              <a:t>The Arena allows players to compete against all other members of their Band/class (their Bandmates would need to join the same game in order to compete together).</a:t>
            </a:r>
          </a:p>
          <a:p>
            <a:pPr lvl="0">
              <a:buClrTx/>
            </a:pPr>
            <a:endParaRPr lang="en-GB" sz="2800" kern="1200" dirty="0">
              <a:solidFill>
                <a:prstClr val="black"/>
              </a:solidFill>
              <a:latin typeface="Satisfy" panose="020B0604020202020204" charset="0"/>
              <a:ea typeface="+mn-ea"/>
              <a:cs typeface="+mn-cs"/>
            </a:endParaRPr>
          </a:p>
          <a:p>
            <a:pPr lvl="0">
              <a:buClrTx/>
            </a:pPr>
            <a:r>
              <a:rPr lang="en-GB" sz="2800" kern="1200" dirty="0">
                <a:solidFill>
                  <a:prstClr val="black"/>
                </a:solidFill>
                <a:latin typeface="Satisfy" panose="020B0604020202020204" charset="0"/>
                <a:ea typeface="+mn-ea"/>
                <a:cs typeface="+mn-cs"/>
              </a:rPr>
              <a:t> </a:t>
            </a:r>
          </a:p>
          <a:p>
            <a:pPr lvl="0">
              <a:buClrTx/>
            </a:pPr>
            <a:r>
              <a:rPr lang="en-GB" sz="2800" b="1" kern="1200" dirty="0">
                <a:solidFill>
                  <a:prstClr val="black"/>
                </a:solidFill>
                <a:latin typeface="Satisfy" panose="020B0604020202020204" charset="0"/>
                <a:ea typeface="+mn-ea"/>
                <a:cs typeface="+mn-cs"/>
              </a:rPr>
              <a:t>Rock Festival</a:t>
            </a:r>
          </a:p>
          <a:p>
            <a:pPr lvl="0">
              <a:buClrTx/>
            </a:pPr>
            <a:r>
              <a:rPr lang="en-GB" sz="2800" kern="1200" dirty="0">
                <a:solidFill>
                  <a:prstClr val="black"/>
                </a:solidFill>
                <a:latin typeface="Satisfy" panose="020B0604020202020204" charset="0"/>
                <a:ea typeface="+mn-ea"/>
                <a:cs typeface="+mn-cs"/>
              </a:rPr>
              <a:t>​The Rock Festival games are open to players from around the world. Like the Arena, there is no limit to the number of players who can join a game; however, unlike the Arena, questions are selected at random from 1×1 to 12×12.</a:t>
            </a:r>
          </a:p>
        </p:txBody>
      </p:sp>
      <p:pic>
        <p:nvPicPr>
          <p:cNvPr id="334" name="Google Shape;334;p27"/>
          <p:cNvPicPr preferRelativeResize="0"/>
          <p:nvPr/>
        </p:nvPicPr>
        <p:blipFill rotWithShape="1">
          <a:blip r:embed="rId6">
            <a:alphaModFix/>
          </a:blip>
          <a:srcRect/>
          <a:stretch/>
        </p:blipFill>
        <p:spPr>
          <a:xfrm rot="-4388606">
            <a:off x="5280821" y="1970635"/>
            <a:ext cx="1260418" cy="1398523"/>
          </a:xfrm>
          <a:prstGeom prst="rect">
            <a:avLst/>
          </a:prstGeom>
          <a:noFill/>
          <a:ln>
            <a:noFill/>
          </a:ln>
        </p:spPr>
      </p:pic>
      <p:pic>
        <p:nvPicPr>
          <p:cNvPr id="335" name="Google Shape;335;p27"/>
          <p:cNvPicPr preferRelativeResize="0"/>
          <p:nvPr/>
        </p:nvPicPr>
        <p:blipFill rotWithShape="1">
          <a:blip r:embed="rId7">
            <a:alphaModFix/>
          </a:blip>
          <a:srcRect/>
          <a:stretch/>
        </p:blipFill>
        <p:spPr>
          <a:xfrm rot="-1150047">
            <a:off x="2737392" y="8258064"/>
            <a:ext cx="3348950" cy="1351758"/>
          </a:xfrm>
          <a:prstGeom prst="rect">
            <a:avLst/>
          </a:prstGeom>
          <a:noFill/>
          <a:ln>
            <a:noFill/>
          </a:ln>
        </p:spPr>
      </p:pic>
      <p:pic>
        <p:nvPicPr>
          <p:cNvPr id="336" name="Google Shape;336;p27"/>
          <p:cNvPicPr preferRelativeResize="0"/>
          <p:nvPr/>
        </p:nvPicPr>
        <p:blipFill rotWithShape="1">
          <a:blip r:embed="rId8">
            <a:alphaModFix/>
          </a:blip>
          <a:srcRect/>
          <a:stretch/>
        </p:blipFill>
        <p:spPr>
          <a:xfrm>
            <a:off x="15531315" y="6145889"/>
            <a:ext cx="2194959" cy="2788054"/>
          </a:xfrm>
          <a:prstGeom prst="rect">
            <a:avLst/>
          </a:prstGeom>
          <a:noFill/>
          <a:ln>
            <a:noFill/>
          </a:ln>
        </p:spPr>
      </p:pic>
      <p:pic>
        <p:nvPicPr>
          <p:cNvPr id="337" name="Google Shape;337;p27"/>
          <p:cNvPicPr preferRelativeResize="0"/>
          <p:nvPr/>
        </p:nvPicPr>
        <p:blipFill rotWithShape="1">
          <a:blip r:embed="rId9">
            <a:alphaModFix/>
          </a:blip>
          <a:srcRect/>
          <a:stretch/>
        </p:blipFill>
        <p:spPr>
          <a:xfrm rot="-4183691">
            <a:off x="-109045" y="86688"/>
            <a:ext cx="3883048" cy="3049957"/>
          </a:xfrm>
          <a:prstGeom prst="rect">
            <a:avLst/>
          </a:prstGeom>
          <a:noFill/>
          <a:ln>
            <a:noFill/>
          </a:ln>
        </p:spPr>
      </p:pic>
    </p:spTree>
    <p:extLst>
      <p:ext uri="{BB962C8B-B14F-4D97-AF65-F5344CB8AC3E}">
        <p14:creationId xmlns:p14="http://schemas.microsoft.com/office/powerpoint/2010/main" xmlns="" val="416282482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328"/>
        <p:cNvGrpSpPr/>
        <p:nvPr/>
      </p:nvGrpSpPr>
      <p:grpSpPr>
        <a:xfrm>
          <a:off x="0" y="0"/>
          <a:ext cx="0" cy="0"/>
          <a:chOff x="0" y="0"/>
          <a:chExt cx="0" cy="0"/>
        </a:xfrm>
      </p:grpSpPr>
      <p:pic>
        <p:nvPicPr>
          <p:cNvPr id="329" name="Google Shape;329;p27"/>
          <p:cNvPicPr preferRelativeResize="0"/>
          <p:nvPr/>
        </p:nvPicPr>
        <p:blipFill rotWithShape="1">
          <a:blip r:embed="rId3">
            <a:alphaModFix/>
          </a:blip>
          <a:srcRect t="21876" b="21870"/>
          <a:stretch/>
        </p:blipFill>
        <p:spPr>
          <a:xfrm>
            <a:off x="0" y="-164866"/>
            <a:ext cx="18287999" cy="10287000"/>
          </a:xfrm>
          <a:prstGeom prst="rect">
            <a:avLst/>
          </a:prstGeom>
          <a:noFill/>
          <a:ln>
            <a:noFill/>
          </a:ln>
        </p:spPr>
      </p:pic>
      <p:grpSp>
        <p:nvGrpSpPr>
          <p:cNvPr id="3" name="Google Shape;330;p27"/>
          <p:cNvGrpSpPr/>
          <p:nvPr/>
        </p:nvGrpSpPr>
        <p:grpSpPr>
          <a:xfrm>
            <a:off x="2058070" y="1169631"/>
            <a:ext cx="14171857" cy="7638806"/>
            <a:chOff x="0" y="0"/>
            <a:chExt cx="18895809" cy="10185075"/>
          </a:xfrm>
        </p:grpSpPr>
        <p:pic>
          <p:nvPicPr>
            <p:cNvPr id="331" name="Google Shape;331;p27"/>
            <p:cNvPicPr preferRelativeResize="0"/>
            <p:nvPr/>
          </p:nvPicPr>
          <p:blipFill rotWithShape="1">
            <a:blip r:embed="rId4">
              <a:alphaModFix/>
            </a:blip>
            <a:srcRect t="3518" b="28694"/>
            <a:stretch/>
          </p:blipFill>
          <p:spPr>
            <a:xfrm>
              <a:off x="0" y="402745"/>
              <a:ext cx="18895809" cy="9782330"/>
            </a:xfrm>
            <a:prstGeom prst="rect">
              <a:avLst/>
            </a:prstGeom>
            <a:noFill/>
            <a:ln>
              <a:noFill/>
            </a:ln>
          </p:spPr>
        </p:pic>
        <p:pic>
          <p:nvPicPr>
            <p:cNvPr id="332" name="Google Shape;332;p27"/>
            <p:cNvPicPr preferRelativeResize="0"/>
            <p:nvPr/>
          </p:nvPicPr>
          <p:blipFill rotWithShape="1">
            <a:blip r:embed="rId5">
              <a:alphaModFix/>
            </a:blip>
            <a:srcRect/>
            <a:stretch/>
          </p:blipFill>
          <p:spPr>
            <a:xfrm rot="1838892">
              <a:off x="16129734" y="305914"/>
              <a:ext cx="1617713" cy="1523591"/>
            </a:xfrm>
            <a:prstGeom prst="rect">
              <a:avLst/>
            </a:prstGeom>
            <a:noFill/>
            <a:ln>
              <a:noFill/>
            </a:ln>
          </p:spPr>
        </p:pic>
      </p:grpSp>
      <p:pic>
        <p:nvPicPr>
          <p:cNvPr id="334" name="Google Shape;334;p27"/>
          <p:cNvPicPr preferRelativeResize="0"/>
          <p:nvPr/>
        </p:nvPicPr>
        <p:blipFill rotWithShape="1">
          <a:blip r:embed="rId6">
            <a:alphaModFix/>
          </a:blip>
          <a:srcRect/>
          <a:stretch/>
        </p:blipFill>
        <p:spPr>
          <a:xfrm rot="-4388606">
            <a:off x="1202270" y="5283659"/>
            <a:ext cx="1260418" cy="1398523"/>
          </a:xfrm>
          <a:prstGeom prst="rect">
            <a:avLst/>
          </a:prstGeom>
          <a:noFill/>
          <a:ln>
            <a:noFill/>
          </a:ln>
        </p:spPr>
      </p:pic>
      <p:pic>
        <p:nvPicPr>
          <p:cNvPr id="335" name="Google Shape;335;p27"/>
          <p:cNvPicPr preferRelativeResize="0"/>
          <p:nvPr/>
        </p:nvPicPr>
        <p:blipFill rotWithShape="1">
          <a:blip r:embed="rId7">
            <a:alphaModFix/>
          </a:blip>
          <a:srcRect/>
          <a:stretch/>
        </p:blipFill>
        <p:spPr>
          <a:xfrm rot="-1150047">
            <a:off x="2737392" y="8258064"/>
            <a:ext cx="3348950" cy="1351758"/>
          </a:xfrm>
          <a:prstGeom prst="rect">
            <a:avLst/>
          </a:prstGeom>
          <a:noFill/>
          <a:ln>
            <a:noFill/>
          </a:ln>
        </p:spPr>
      </p:pic>
      <p:pic>
        <p:nvPicPr>
          <p:cNvPr id="336" name="Google Shape;336;p27"/>
          <p:cNvPicPr preferRelativeResize="0"/>
          <p:nvPr/>
        </p:nvPicPr>
        <p:blipFill rotWithShape="1">
          <a:blip r:embed="rId8">
            <a:alphaModFix/>
          </a:blip>
          <a:srcRect/>
          <a:stretch/>
        </p:blipFill>
        <p:spPr>
          <a:xfrm>
            <a:off x="15531315" y="6145889"/>
            <a:ext cx="2194959" cy="2788054"/>
          </a:xfrm>
          <a:prstGeom prst="rect">
            <a:avLst/>
          </a:prstGeom>
          <a:noFill/>
          <a:ln>
            <a:noFill/>
          </a:ln>
        </p:spPr>
      </p:pic>
      <p:pic>
        <p:nvPicPr>
          <p:cNvPr id="337" name="Google Shape;337;p27"/>
          <p:cNvPicPr preferRelativeResize="0"/>
          <p:nvPr/>
        </p:nvPicPr>
        <p:blipFill rotWithShape="1">
          <a:blip r:embed="rId9">
            <a:alphaModFix/>
          </a:blip>
          <a:srcRect/>
          <a:stretch/>
        </p:blipFill>
        <p:spPr>
          <a:xfrm rot="-4183691">
            <a:off x="-109045" y="86688"/>
            <a:ext cx="3883048" cy="3049957"/>
          </a:xfrm>
          <a:prstGeom prst="rect">
            <a:avLst/>
          </a:prstGeom>
          <a:noFill/>
          <a:ln>
            <a:noFill/>
          </a:ln>
        </p:spPr>
      </p:pic>
      <p:sp>
        <p:nvSpPr>
          <p:cNvPr id="2" name="Rectangle 1">
            <a:extLst>
              <a:ext uri="{FF2B5EF4-FFF2-40B4-BE49-F238E27FC236}">
                <a16:creationId xmlns:a16="http://schemas.microsoft.com/office/drawing/2014/main" xmlns="" id="{436BE097-83FC-4661-8A7C-3577F3E21371}"/>
              </a:ext>
            </a:extLst>
          </p:cNvPr>
          <p:cNvSpPr/>
          <p:nvPr/>
        </p:nvSpPr>
        <p:spPr>
          <a:xfrm>
            <a:off x="3228960" y="1970412"/>
            <a:ext cx="11426626" cy="6186309"/>
          </a:xfrm>
          <a:prstGeom prst="rect">
            <a:avLst/>
          </a:prstGeom>
        </p:spPr>
        <p:txBody>
          <a:bodyPr wrap="square">
            <a:spAutoFit/>
          </a:bodyPr>
          <a:lstStyle/>
          <a:p>
            <a:pPr algn="ctr"/>
            <a:r>
              <a:rPr lang="en-GB" sz="4400" b="1" u="sng" dirty="0">
                <a:latin typeface="Satisfy" panose="020B0604020202020204" charset="0"/>
              </a:rPr>
              <a:t>Short bursts of daily practise </a:t>
            </a:r>
            <a:r>
              <a:rPr lang="en-GB" sz="4400" dirty="0">
                <a:latin typeface="Satisfy" panose="020B0604020202020204" charset="0"/>
              </a:rPr>
              <a:t>are more effective than a long period once a week.</a:t>
            </a:r>
          </a:p>
          <a:p>
            <a:endParaRPr lang="en-GB" sz="4400" dirty="0">
              <a:latin typeface="Satisfy" panose="020B0604020202020204" charset="0"/>
            </a:endParaRPr>
          </a:p>
          <a:p>
            <a:pPr algn="ctr"/>
            <a:r>
              <a:rPr lang="en-GB" sz="4400" dirty="0">
                <a:latin typeface="Satisfy" panose="020B0604020202020204" charset="0"/>
              </a:rPr>
              <a:t>To make a success of this program and ensure your child remains motivated on their times tables your help is imperative. Without your praise and reminders, without you sitting down next to them or checking their work, practising times tables will not feel important to your child.</a:t>
            </a:r>
          </a:p>
        </p:txBody>
      </p:sp>
    </p:spTree>
    <p:extLst>
      <p:ext uri="{BB962C8B-B14F-4D97-AF65-F5344CB8AC3E}">
        <p14:creationId xmlns:p14="http://schemas.microsoft.com/office/powerpoint/2010/main" xmlns="" val="321605484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328"/>
        <p:cNvGrpSpPr/>
        <p:nvPr/>
      </p:nvGrpSpPr>
      <p:grpSpPr>
        <a:xfrm>
          <a:off x="0" y="0"/>
          <a:ext cx="0" cy="0"/>
          <a:chOff x="0" y="0"/>
          <a:chExt cx="0" cy="0"/>
        </a:xfrm>
      </p:grpSpPr>
      <p:pic>
        <p:nvPicPr>
          <p:cNvPr id="329" name="Google Shape;329;p27"/>
          <p:cNvPicPr preferRelativeResize="0"/>
          <p:nvPr/>
        </p:nvPicPr>
        <p:blipFill rotWithShape="1">
          <a:blip r:embed="rId3">
            <a:alphaModFix/>
          </a:blip>
          <a:srcRect t="21876" b="21870"/>
          <a:stretch/>
        </p:blipFill>
        <p:spPr>
          <a:xfrm>
            <a:off x="0" y="0"/>
            <a:ext cx="18287999" cy="10287000"/>
          </a:xfrm>
          <a:prstGeom prst="rect">
            <a:avLst/>
          </a:prstGeom>
          <a:noFill/>
          <a:ln>
            <a:noFill/>
          </a:ln>
        </p:spPr>
      </p:pic>
      <p:grpSp>
        <p:nvGrpSpPr>
          <p:cNvPr id="2" name="Google Shape;330;p27"/>
          <p:cNvGrpSpPr/>
          <p:nvPr/>
        </p:nvGrpSpPr>
        <p:grpSpPr>
          <a:xfrm>
            <a:off x="2058072" y="1295137"/>
            <a:ext cx="14171857" cy="7638806"/>
            <a:chOff x="0" y="0"/>
            <a:chExt cx="18895809" cy="10185075"/>
          </a:xfrm>
        </p:grpSpPr>
        <p:pic>
          <p:nvPicPr>
            <p:cNvPr id="331" name="Google Shape;331;p27"/>
            <p:cNvPicPr preferRelativeResize="0"/>
            <p:nvPr/>
          </p:nvPicPr>
          <p:blipFill rotWithShape="1">
            <a:blip r:embed="rId4">
              <a:alphaModFix/>
            </a:blip>
            <a:srcRect t="3518" b="28694"/>
            <a:stretch/>
          </p:blipFill>
          <p:spPr>
            <a:xfrm>
              <a:off x="0" y="402745"/>
              <a:ext cx="18895809" cy="9782330"/>
            </a:xfrm>
            <a:prstGeom prst="rect">
              <a:avLst/>
            </a:prstGeom>
            <a:noFill/>
            <a:ln>
              <a:noFill/>
            </a:ln>
          </p:spPr>
        </p:pic>
        <p:pic>
          <p:nvPicPr>
            <p:cNvPr id="332" name="Google Shape;332;p27"/>
            <p:cNvPicPr preferRelativeResize="0"/>
            <p:nvPr/>
          </p:nvPicPr>
          <p:blipFill rotWithShape="1">
            <a:blip r:embed="rId5">
              <a:alphaModFix/>
            </a:blip>
            <a:srcRect/>
            <a:stretch/>
          </p:blipFill>
          <p:spPr>
            <a:xfrm rot="1838892">
              <a:off x="16129734" y="305914"/>
              <a:ext cx="1617713" cy="1523591"/>
            </a:xfrm>
            <a:prstGeom prst="rect">
              <a:avLst/>
            </a:prstGeom>
            <a:noFill/>
            <a:ln>
              <a:noFill/>
            </a:ln>
          </p:spPr>
        </p:pic>
      </p:grpSp>
      <p:sp>
        <p:nvSpPr>
          <p:cNvPr id="333" name="Google Shape;333;p27"/>
          <p:cNvSpPr txBox="1"/>
          <p:nvPr/>
        </p:nvSpPr>
        <p:spPr>
          <a:xfrm>
            <a:off x="3252157" y="3172347"/>
            <a:ext cx="11783700" cy="3231654"/>
          </a:xfrm>
          <a:prstGeom prst="rect">
            <a:avLst/>
          </a:prstGeom>
          <a:noFill/>
          <a:ln>
            <a:noFill/>
          </a:ln>
        </p:spPr>
        <p:txBody>
          <a:bodyPr spcFirstLastPara="1" wrap="square" lIns="0" tIns="0" rIns="0" bIns="0" anchor="t" anchorCtr="0">
            <a:spAutoFit/>
          </a:bodyPr>
          <a:lstStyle/>
          <a:p>
            <a:pPr marL="0" marR="0" lvl="0" indent="0" algn="ctr" rtl="0">
              <a:lnSpc>
                <a:spcPct val="105000"/>
              </a:lnSpc>
              <a:spcBef>
                <a:spcPts val="0"/>
              </a:spcBef>
              <a:spcAft>
                <a:spcPts val="0"/>
              </a:spcAft>
              <a:buClr>
                <a:srgbClr val="000000"/>
              </a:buClr>
              <a:buSzPts val="15999"/>
              <a:buFont typeface="Arial"/>
              <a:buNone/>
            </a:pPr>
            <a:r>
              <a:rPr lang="en-GB" sz="10000" dirty="0"/>
              <a:t>GAMES YOU CAN TRY AT HOME</a:t>
            </a:r>
            <a:endParaRPr sz="10000" b="0" i="0" u="none" strike="noStrike" cap="none" dirty="0">
              <a:solidFill>
                <a:srgbClr val="000000"/>
              </a:solidFill>
              <a:latin typeface="Arial"/>
              <a:ea typeface="Arial"/>
              <a:cs typeface="Arial"/>
              <a:sym typeface="Arial"/>
            </a:endParaRPr>
          </a:p>
        </p:txBody>
      </p:sp>
      <p:pic>
        <p:nvPicPr>
          <p:cNvPr id="334" name="Google Shape;334;p27"/>
          <p:cNvPicPr preferRelativeResize="0"/>
          <p:nvPr/>
        </p:nvPicPr>
        <p:blipFill rotWithShape="1">
          <a:blip r:embed="rId6">
            <a:alphaModFix/>
          </a:blip>
          <a:srcRect/>
          <a:stretch/>
        </p:blipFill>
        <p:spPr>
          <a:xfrm rot="-4388606">
            <a:off x="5280821" y="1970635"/>
            <a:ext cx="1260418" cy="1398523"/>
          </a:xfrm>
          <a:prstGeom prst="rect">
            <a:avLst/>
          </a:prstGeom>
          <a:noFill/>
          <a:ln>
            <a:noFill/>
          </a:ln>
        </p:spPr>
      </p:pic>
      <p:pic>
        <p:nvPicPr>
          <p:cNvPr id="335" name="Google Shape;335;p27"/>
          <p:cNvPicPr preferRelativeResize="0"/>
          <p:nvPr/>
        </p:nvPicPr>
        <p:blipFill rotWithShape="1">
          <a:blip r:embed="rId7">
            <a:alphaModFix/>
          </a:blip>
          <a:srcRect/>
          <a:stretch/>
        </p:blipFill>
        <p:spPr>
          <a:xfrm rot="-1150047">
            <a:off x="2737392" y="8258064"/>
            <a:ext cx="3348950" cy="1351758"/>
          </a:xfrm>
          <a:prstGeom prst="rect">
            <a:avLst/>
          </a:prstGeom>
          <a:noFill/>
          <a:ln>
            <a:noFill/>
          </a:ln>
        </p:spPr>
      </p:pic>
      <p:pic>
        <p:nvPicPr>
          <p:cNvPr id="336" name="Google Shape;336;p27"/>
          <p:cNvPicPr preferRelativeResize="0"/>
          <p:nvPr/>
        </p:nvPicPr>
        <p:blipFill rotWithShape="1">
          <a:blip r:embed="rId8">
            <a:alphaModFix/>
          </a:blip>
          <a:srcRect/>
          <a:stretch/>
        </p:blipFill>
        <p:spPr>
          <a:xfrm>
            <a:off x="15531315" y="6145889"/>
            <a:ext cx="2194959" cy="2788054"/>
          </a:xfrm>
          <a:prstGeom prst="rect">
            <a:avLst/>
          </a:prstGeom>
          <a:noFill/>
          <a:ln>
            <a:noFill/>
          </a:ln>
        </p:spPr>
      </p:pic>
      <p:pic>
        <p:nvPicPr>
          <p:cNvPr id="337" name="Google Shape;337;p27"/>
          <p:cNvPicPr preferRelativeResize="0"/>
          <p:nvPr/>
        </p:nvPicPr>
        <p:blipFill rotWithShape="1">
          <a:blip r:embed="rId9">
            <a:alphaModFix/>
          </a:blip>
          <a:srcRect/>
          <a:stretch/>
        </p:blipFill>
        <p:spPr>
          <a:xfrm rot="-4183691">
            <a:off x="-109045" y="86688"/>
            <a:ext cx="3883048" cy="3049957"/>
          </a:xfrm>
          <a:prstGeom prst="rect">
            <a:avLst/>
          </a:prstGeom>
          <a:noFill/>
          <a:ln>
            <a:noFill/>
          </a:ln>
        </p:spPr>
      </p:pic>
    </p:spTree>
    <p:extLst>
      <p:ext uri="{BB962C8B-B14F-4D97-AF65-F5344CB8AC3E}">
        <p14:creationId xmlns:p14="http://schemas.microsoft.com/office/powerpoint/2010/main" xmlns="" val="89685000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328"/>
        <p:cNvGrpSpPr/>
        <p:nvPr/>
      </p:nvGrpSpPr>
      <p:grpSpPr>
        <a:xfrm>
          <a:off x="0" y="0"/>
          <a:ext cx="0" cy="0"/>
          <a:chOff x="0" y="0"/>
          <a:chExt cx="0" cy="0"/>
        </a:xfrm>
      </p:grpSpPr>
      <p:pic>
        <p:nvPicPr>
          <p:cNvPr id="329" name="Google Shape;329;p27"/>
          <p:cNvPicPr preferRelativeResize="0"/>
          <p:nvPr/>
        </p:nvPicPr>
        <p:blipFill rotWithShape="1">
          <a:blip r:embed="rId3">
            <a:alphaModFix/>
          </a:blip>
          <a:srcRect t="21876" b="21870"/>
          <a:stretch/>
        </p:blipFill>
        <p:spPr>
          <a:xfrm>
            <a:off x="0" y="0"/>
            <a:ext cx="18287999" cy="10287000"/>
          </a:xfrm>
          <a:prstGeom prst="rect">
            <a:avLst/>
          </a:prstGeom>
          <a:noFill/>
          <a:ln>
            <a:noFill/>
          </a:ln>
        </p:spPr>
      </p:pic>
      <p:grpSp>
        <p:nvGrpSpPr>
          <p:cNvPr id="2" name="Google Shape;330;p27"/>
          <p:cNvGrpSpPr/>
          <p:nvPr/>
        </p:nvGrpSpPr>
        <p:grpSpPr>
          <a:xfrm>
            <a:off x="2035767" y="1595042"/>
            <a:ext cx="14171857" cy="7638806"/>
            <a:chOff x="0" y="0"/>
            <a:chExt cx="18895809" cy="10185075"/>
          </a:xfrm>
        </p:grpSpPr>
        <p:pic>
          <p:nvPicPr>
            <p:cNvPr id="331" name="Google Shape;331;p27"/>
            <p:cNvPicPr preferRelativeResize="0"/>
            <p:nvPr/>
          </p:nvPicPr>
          <p:blipFill rotWithShape="1">
            <a:blip r:embed="rId4">
              <a:alphaModFix/>
            </a:blip>
            <a:srcRect t="3518" b="28694"/>
            <a:stretch/>
          </p:blipFill>
          <p:spPr>
            <a:xfrm>
              <a:off x="0" y="402745"/>
              <a:ext cx="18895809" cy="9782330"/>
            </a:xfrm>
            <a:prstGeom prst="rect">
              <a:avLst/>
            </a:prstGeom>
            <a:noFill/>
            <a:ln>
              <a:noFill/>
            </a:ln>
          </p:spPr>
        </p:pic>
        <p:pic>
          <p:nvPicPr>
            <p:cNvPr id="332" name="Google Shape;332;p27"/>
            <p:cNvPicPr preferRelativeResize="0"/>
            <p:nvPr/>
          </p:nvPicPr>
          <p:blipFill rotWithShape="1">
            <a:blip r:embed="rId5">
              <a:alphaModFix/>
            </a:blip>
            <a:srcRect/>
            <a:stretch/>
          </p:blipFill>
          <p:spPr>
            <a:xfrm rot="1838892">
              <a:off x="16129734" y="305914"/>
              <a:ext cx="1617713" cy="1523591"/>
            </a:xfrm>
            <a:prstGeom prst="rect">
              <a:avLst/>
            </a:prstGeom>
            <a:noFill/>
            <a:ln>
              <a:noFill/>
            </a:ln>
          </p:spPr>
        </p:pic>
      </p:grpSp>
      <p:pic>
        <p:nvPicPr>
          <p:cNvPr id="334" name="Google Shape;334;p27"/>
          <p:cNvPicPr preferRelativeResize="0"/>
          <p:nvPr/>
        </p:nvPicPr>
        <p:blipFill rotWithShape="1">
          <a:blip r:embed="rId6">
            <a:alphaModFix/>
          </a:blip>
          <a:srcRect/>
          <a:stretch/>
        </p:blipFill>
        <p:spPr>
          <a:xfrm rot="-4388606">
            <a:off x="7332645" y="1323864"/>
            <a:ext cx="1260418" cy="1398523"/>
          </a:xfrm>
          <a:prstGeom prst="rect">
            <a:avLst/>
          </a:prstGeom>
          <a:noFill/>
          <a:ln>
            <a:noFill/>
          </a:ln>
        </p:spPr>
      </p:pic>
      <p:pic>
        <p:nvPicPr>
          <p:cNvPr id="335" name="Google Shape;335;p27"/>
          <p:cNvPicPr preferRelativeResize="0"/>
          <p:nvPr/>
        </p:nvPicPr>
        <p:blipFill rotWithShape="1">
          <a:blip r:embed="rId7">
            <a:alphaModFix/>
          </a:blip>
          <a:srcRect/>
          <a:stretch/>
        </p:blipFill>
        <p:spPr>
          <a:xfrm rot="-1150047">
            <a:off x="2737392" y="8258064"/>
            <a:ext cx="3348950" cy="1351758"/>
          </a:xfrm>
          <a:prstGeom prst="rect">
            <a:avLst/>
          </a:prstGeom>
          <a:noFill/>
          <a:ln>
            <a:noFill/>
          </a:ln>
        </p:spPr>
      </p:pic>
      <p:pic>
        <p:nvPicPr>
          <p:cNvPr id="336" name="Google Shape;336;p27"/>
          <p:cNvPicPr preferRelativeResize="0"/>
          <p:nvPr/>
        </p:nvPicPr>
        <p:blipFill rotWithShape="1">
          <a:blip r:embed="rId8">
            <a:alphaModFix/>
          </a:blip>
          <a:srcRect/>
          <a:stretch/>
        </p:blipFill>
        <p:spPr>
          <a:xfrm>
            <a:off x="15531315" y="6145889"/>
            <a:ext cx="2194959" cy="2788054"/>
          </a:xfrm>
          <a:prstGeom prst="rect">
            <a:avLst/>
          </a:prstGeom>
          <a:noFill/>
          <a:ln>
            <a:noFill/>
          </a:ln>
        </p:spPr>
      </p:pic>
      <p:pic>
        <p:nvPicPr>
          <p:cNvPr id="337" name="Google Shape;337;p27"/>
          <p:cNvPicPr preferRelativeResize="0"/>
          <p:nvPr/>
        </p:nvPicPr>
        <p:blipFill rotWithShape="1">
          <a:blip r:embed="rId9">
            <a:alphaModFix/>
          </a:blip>
          <a:srcRect/>
          <a:stretch/>
        </p:blipFill>
        <p:spPr>
          <a:xfrm rot="-4183691">
            <a:off x="-109045" y="86688"/>
            <a:ext cx="3883048" cy="3049957"/>
          </a:xfrm>
          <a:prstGeom prst="rect">
            <a:avLst/>
          </a:prstGeom>
          <a:noFill/>
          <a:ln>
            <a:noFill/>
          </a:ln>
        </p:spPr>
      </p:pic>
      <p:pic>
        <p:nvPicPr>
          <p:cNvPr id="10" name="Picture 2"/>
          <p:cNvPicPr>
            <a:picLocks noChangeAspect="1" noChangeArrowheads="1"/>
          </p:cNvPicPr>
          <p:nvPr/>
        </p:nvPicPr>
        <p:blipFill rotWithShape="1">
          <a:blip r:embed="rId10" cstate="email">
            <a:extLst>
              <a:ext uri="{28A0092B-C50C-407E-A947-70E740481C1C}">
                <a14:useLocalDpi xmlns:a14="http://schemas.microsoft.com/office/drawing/2010/main" xmlns="" val="0"/>
              </a:ext>
            </a:extLst>
          </a:blip>
          <a:srcRect/>
          <a:stretch/>
        </p:blipFill>
        <p:spPr bwMode="auto">
          <a:xfrm>
            <a:off x="4120042" y="3189249"/>
            <a:ext cx="3036175" cy="4517236"/>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
        <p:nvSpPr>
          <p:cNvPr id="11" name="TextBox 10"/>
          <p:cNvSpPr txBox="1"/>
          <p:nvPr/>
        </p:nvSpPr>
        <p:spPr>
          <a:xfrm>
            <a:off x="3842724" y="2252354"/>
            <a:ext cx="3021981" cy="769441"/>
          </a:xfrm>
          <a:prstGeom prst="rect">
            <a:avLst/>
          </a:prstGeom>
          <a:noFill/>
        </p:spPr>
        <p:txBody>
          <a:bodyPr wrap="none" rtlCol="0">
            <a:spAutoFit/>
          </a:bodyPr>
          <a:lstStyle/>
          <a:p>
            <a:r>
              <a:rPr lang="en-GB" sz="4400" u="sng" dirty="0">
                <a:latin typeface="Satisfy" charset="0"/>
              </a:rPr>
              <a:t>Scatter tables</a:t>
            </a:r>
          </a:p>
        </p:txBody>
      </p:sp>
      <p:pic>
        <p:nvPicPr>
          <p:cNvPr id="12" name="Picture 2">
            <a:extLst>
              <a:ext uri="{FF2B5EF4-FFF2-40B4-BE49-F238E27FC236}">
                <a16:creationId xmlns:a16="http://schemas.microsoft.com/office/drawing/2014/main" xmlns="" id="{8B7DC772-C6E0-402C-B4D9-07DCFF33C8DB}"/>
              </a:ext>
            </a:extLst>
          </p:cNvPr>
          <p:cNvPicPr>
            <a:picLocks noChangeAspect="1" noChangeArrowheads="1"/>
          </p:cNvPicPr>
          <p:nvPr/>
        </p:nvPicPr>
        <p:blipFill rotWithShape="1">
          <a:blip r:embed="rId11" cstate="email">
            <a:extLst>
              <a:ext uri="{28A0092B-C50C-407E-A947-70E740481C1C}">
                <a14:useLocalDpi xmlns:a14="http://schemas.microsoft.com/office/drawing/2010/main" xmlns="" val="0"/>
              </a:ext>
            </a:extLst>
          </a:blip>
          <a:srcRect/>
          <a:stretch/>
        </p:blipFill>
        <p:spPr bwMode="auto">
          <a:xfrm>
            <a:off x="10001631" y="4872107"/>
            <a:ext cx="4907217" cy="3447677"/>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
        <p:nvSpPr>
          <p:cNvPr id="13" name="TextBox 12">
            <a:extLst>
              <a:ext uri="{FF2B5EF4-FFF2-40B4-BE49-F238E27FC236}">
                <a16:creationId xmlns:a16="http://schemas.microsoft.com/office/drawing/2014/main" xmlns="" id="{341F632A-F127-4D9D-A9BA-14509AA0956E}"/>
              </a:ext>
            </a:extLst>
          </p:cNvPr>
          <p:cNvSpPr txBox="1"/>
          <p:nvPr/>
        </p:nvSpPr>
        <p:spPr>
          <a:xfrm>
            <a:off x="10666968" y="3322872"/>
            <a:ext cx="4900134" cy="830997"/>
          </a:xfrm>
          <a:prstGeom prst="rect">
            <a:avLst/>
          </a:prstGeom>
          <a:noFill/>
        </p:spPr>
        <p:txBody>
          <a:bodyPr wrap="square" rtlCol="0">
            <a:spAutoFit/>
          </a:bodyPr>
          <a:lstStyle/>
          <a:p>
            <a:r>
              <a:rPr lang="en-GB" sz="4800" u="sng" dirty="0">
                <a:latin typeface="Satisfy" charset="0"/>
              </a:rPr>
              <a:t>Chanting &amp; reciting</a:t>
            </a:r>
          </a:p>
        </p:txBody>
      </p:sp>
    </p:spTree>
    <p:extLst>
      <p:ext uri="{BB962C8B-B14F-4D97-AF65-F5344CB8AC3E}">
        <p14:creationId xmlns:p14="http://schemas.microsoft.com/office/powerpoint/2010/main" xmlns="" val="135819474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328"/>
        <p:cNvGrpSpPr/>
        <p:nvPr/>
      </p:nvGrpSpPr>
      <p:grpSpPr>
        <a:xfrm>
          <a:off x="0" y="0"/>
          <a:ext cx="0" cy="0"/>
          <a:chOff x="0" y="0"/>
          <a:chExt cx="0" cy="0"/>
        </a:xfrm>
      </p:grpSpPr>
      <p:pic>
        <p:nvPicPr>
          <p:cNvPr id="329" name="Google Shape;329;p27"/>
          <p:cNvPicPr preferRelativeResize="0"/>
          <p:nvPr/>
        </p:nvPicPr>
        <p:blipFill rotWithShape="1">
          <a:blip r:embed="rId3">
            <a:alphaModFix/>
          </a:blip>
          <a:srcRect t="21876" b="21870"/>
          <a:stretch/>
        </p:blipFill>
        <p:spPr>
          <a:xfrm>
            <a:off x="0" y="0"/>
            <a:ext cx="18287999" cy="10287000"/>
          </a:xfrm>
          <a:prstGeom prst="rect">
            <a:avLst/>
          </a:prstGeom>
          <a:noFill/>
          <a:ln>
            <a:noFill/>
          </a:ln>
        </p:spPr>
      </p:pic>
      <p:grpSp>
        <p:nvGrpSpPr>
          <p:cNvPr id="2" name="Google Shape;330;p27"/>
          <p:cNvGrpSpPr/>
          <p:nvPr/>
        </p:nvGrpSpPr>
        <p:grpSpPr>
          <a:xfrm>
            <a:off x="2058072" y="1295137"/>
            <a:ext cx="14171857" cy="7638806"/>
            <a:chOff x="0" y="0"/>
            <a:chExt cx="18895809" cy="10185075"/>
          </a:xfrm>
        </p:grpSpPr>
        <p:pic>
          <p:nvPicPr>
            <p:cNvPr id="331" name="Google Shape;331;p27"/>
            <p:cNvPicPr preferRelativeResize="0"/>
            <p:nvPr/>
          </p:nvPicPr>
          <p:blipFill rotWithShape="1">
            <a:blip r:embed="rId4">
              <a:alphaModFix/>
            </a:blip>
            <a:srcRect t="3518" b="28694"/>
            <a:stretch/>
          </p:blipFill>
          <p:spPr>
            <a:xfrm>
              <a:off x="0" y="402745"/>
              <a:ext cx="18895809" cy="9782330"/>
            </a:xfrm>
            <a:prstGeom prst="rect">
              <a:avLst/>
            </a:prstGeom>
            <a:noFill/>
            <a:ln>
              <a:noFill/>
            </a:ln>
          </p:spPr>
        </p:pic>
        <p:pic>
          <p:nvPicPr>
            <p:cNvPr id="332" name="Google Shape;332;p27"/>
            <p:cNvPicPr preferRelativeResize="0"/>
            <p:nvPr/>
          </p:nvPicPr>
          <p:blipFill rotWithShape="1">
            <a:blip r:embed="rId5">
              <a:alphaModFix/>
            </a:blip>
            <a:srcRect/>
            <a:stretch/>
          </p:blipFill>
          <p:spPr>
            <a:xfrm rot="1838892">
              <a:off x="16129734" y="305914"/>
              <a:ext cx="1617713" cy="1523591"/>
            </a:xfrm>
            <a:prstGeom prst="rect">
              <a:avLst/>
            </a:prstGeom>
            <a:noFill/>
            <a:ln>
              <a:noFill/>
            </a:ln>
          </p:spPr>
        </p:pic>
      </p:grpSp>
      <p:pic>
        <p:nvPicPr>
          <p:cNvPr id="335" name="Google Shape;335;p27"/>
          <p:cNvPicPr preferRelativeResize="0"/>
          <p:nvPr/>
        </p:nvPicPr>
        <p:blipFill rotWithShape="1">
          <a:blip r:embed="rId6">
            <a:alphaModFix/>
          </a:blip>
          <a:srcRect/>
          <a:stretch/>
        </p:blipFill>
        <p:spPr>
          <a:xfrm rot="-1150047">
            <a:off x="2737392" y="8258064"/>
            <a:ext cx="3348950" cy="1351758"/>
          </a:xfrm>
          <a:prstGeom prst="rect">
            <a:avLst/>
          </a:prstGeom>
          <a:noFill/>
          <a:ln>
            <a:noFill/>
          </a:ln>
        </p:spPr>
      </p:pic>
      <p:pic>
        <p:nvPicPr>
          <p:cNvPr id="336" name="Google Shape;336;p27"/>
          <p:cNvPicPr preferRelativeResize="0"/>
          <p:nvPr/>
        </p:nvPicPr>
        <p:blipFill rotWithShape="1">
          <a:blip r:embed="rId7">
            <a:alphaModFix/>
          </a:blip>
          <a:srcRect/>
          <a:stretch/>
        </p:blipFill>
        <p:spPr>
          <a:xfrm>
            <a:off x="15531315" y="6145889"/>
            <a:ext cx="2194959" cy="2788054"/>
          </a:xfrm>
          <a:prstGeom prst="rect">
            <a:avLst/>
          </a:prstGeom>
          <a:noFill/>
          <a:ln>
            <a:noFill/>
          </a:ln>
        </p:spPr>
      </p:pic>
      <p:pic>
        <p:nvPicPr>
          <p:cNvPr id="337" name="Google Shape;337;p27"/>
          <p:cNvPicPr preferRelativeResize="0"/>
          <p:nvPr/>
        </p:nvPicPr>
        <p:blipFill rotWithShape="1">
          <a:blip r:embed="rId8">
            <a:alphaModFix/>
          </a:blip>
          <a:srcRect/>
          <a:stretch/>
        </p:blipFill>
        <p:spPr>
          <a:xfrm rot="-4183691">
            <a:off x="-109045" y="86688"/>
            <a:ext cx="3883048" cy="3049957"/>
          </a:xfrm>
          <a:prstGeom prst="rect">
            <a:avLst/>
          </a:prstGeom>
          <a:noFill/>
          <a:ln>
            <a:noFill/>
          </a:ln>
        </p:spPr>
      </p:pic>
      <p:pic>
        <p:nvPicPr>
          <p:cNvPr id="12" name="Picture 5"/>
          <p:cNvPicPr>
            <a:picLocks noChangeAspect="1" noChangeArrowheads="1"/>
          </p:cNvPicPr>
          <p:nvPr/>
        </p:nvPicPr>
        <p:blipFill rotWithShape="1">
          <a:blip r:embed="rId9" cstate="email">
            <a:extLst>
              <a:ext uri="{28A0092B-C50C-407E-A947-70E740481C1C}">
                <a14:useLocalDpi xmlns:a14="http://schemas.microsoft.com/office/drawing/2010/main" xmlns="" val="0"/>
              </a:ext>
            </a:extLst>
          </a:blip>
          <a:srcRect/>
          <a:stretch/>
        </p:blipFill>
        <p:spPr bwMode="auto">
          <a:xfrm>
            <a:off x="9939881" y="2852211"/>
            <a:ext cx="5405310" cy="4975944"/>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13" name="Picture 7"/>
          <p:cNvPicPr>
            <a:picLocks noChangeAspect="1" noChangeArrowheads="1"/>
          </p:cNvPicPr>
          <p:nvPr/>
        </p:nvPicPr>
        <p:blipFill rotWithShape="1">
          <a:blip r:embed="rId10" cstate="email">
            <a:extLst>
              <a:ext uri="{28A0092B-C50C-407E-A947-70E740481C1C}">
                <a14:useLocalDpi xmlns:a14="http://schemas.microsoft.com/office/drawing/2010/main" xmlns="" val="0"/>
              </a:ext>
            </a:extLst>
          </a:blip>
          <a:srcRect/>
          <a:stretch/>
        </p:blipFill>
        <p:spPr bwMode="auto">
          <a:xfrm>
            <a:off x="2410354" y="3077738"/>
            <a:ext cx="7514232" cy="4402612"/>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56758013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328"/>
        <p:cNvGrpSpPr/>
        <p:nvPr/>
      </p:nvGrpSpPr>
      <p:grpSpPr>
        <a:xfrm>
          <a:off x="0" y="0"/>
          <a:ext cx="0" cy="0"/>
          <a:chOff x="0" y="0"/>
          <a:chExt cx="0" cy="0"/>
        </a:xfrm>
      </p:grpSpPr>
      <p:pic>
        <p:nvPicPr>
          <p:cNvPr id="329" name="Google Shape;329;p27"/>
          <p:cNvPicPr preferRelativeResize="0"/>
          <p:nvPr/>
        </p:nvPicPr>
        <p:blipFill rotWithShape="1">
          <a:blip r:embed="rId3">
            <a:alphaModFix/>
          </a:blip>
          <a:srcRect t="21876" b="21870"/>
          <a:stretch/>
        </p:blipFill>
        <p:spPr>
          <a:xfrm>
            <a:off x="0" y="0"/>
            <a:ext cx="18287999" cy="10287000"/>
          </a:xfrm>
          <a:prstGeom prst="rect">
            <a:avLst/>
          </a:prstGeom>
          <a:noFill/>
          <a:ln>
            <a:noFill/>
          </a:ln>
        </p:spPr>
      </p:pic>
      <p:grpSp>
        <p:nvGrpSpPr>
          <p:cNvPr id="2" name="Google Shape;330;p27"/>
          <p:cNvGrpSpPr/>
          <p:nvPr/>
        </p:nvGrpSpPr>
        <p:grpSpPr>
          <a:xfrm>
            <a:off x="2058072" y="490654"/>
            <a:ext cx="15427040" cy="8443289"/>
            <a:chOff x="0" y="0"/>
            <a:chExt cx="18895809" cy="10185075"/>
          </a:xfrm>
        </p:grpSpPr>
        <p:pic>
          <p:nvPicPr>
            <p:cNvPr id="331" name="Google Shape;331;p27"/>
            <p:cNvPicPr preferRelativeResize="0"/>
            <p:nvPr/>
          </p:nvPicPr>
          <p:blipFill rotWithShape="1">
            <a:blip r:embed="rId4">
              <a:alphaModFix/>
            </a:blip>
            <a:srcRect t="3518" b="28694"/>
            <a:stretch/>
          </p:blipFill>
          <p:spPr>
            <a:xfrm>
              <a:off x="0" y="402745"/>
              <a:ext cx="18895809" cy="9782330"/>
            </a:xfrm>
            <a:prstGeom prst="rect">
              <a:avLst/>
            </a:prstGeom>
            <a:noFill/>
            <a:ln>
              <a:noFill/>
            </a:ln>
          </p:spPr>
        </p:pic>
        <p:pic>
          <p:nvPicPr>
            <p:cNvPr id="332" name="Google Shape;332;p27"/>
            <p:cNvPicPr preferRelativeResize="0"/>
            <p:nvPr/>
          </p:nvPicPr>
          <p:blipFill rotWithShape="1">
            <a:blip r:embed="rId5">
              <a:alphaModFix/>
            </a:blip>
            <a:srcRect/>
            <a:stretch/>
          </p:blipFill>
          <p:spPr>
            <a:xfrm rot="1838892">
              <a:off x="16129734" y="305914"/>
              <a:ext cx="1617713" cy="1523591"/>
            </a:xfrm>
            <a:prstGeom prst="rect">
              <a:avLst/>
            </a:prstGeom>
            <a:noFill/>
            <a:ln>
              <a:noFill/>
            </a:ln>
          </p:spPr>
        </p:pic>
      </p:grpSp>
      <p:pic>
        <p:nvPicPr>
          <p:cNvPr id="335" name="Google Shape;335;p27"/>
          <p:cNvPicPr preferRelativeResize="0"/>
          <p:nvPr/>
        </p:nvPicPr>
        <p:blipFill rotWithShape="1">
          <a:blip r:embed="rId6">
            <a:alphaModFix/>
          </a:blip>
          <a:srcRect/>
          <a:stretch/>
        </p:blipFill>
        <p:spPr>
          <a:xfrm rot="-1150047">
            <a:off x="2737392" y="8258064"/>
            <a:ext cx="3348950" cy="1351758"/>
          </a:xfrm>
          <a:prstGeom prst="rect">
            <a:avLst/>
          </a:prstGeom>
          <a:noFill/>
          <a:ln>
            <a:noFill/>
          </a:ln>
        </p:spPr>
      </p:pic>
      <p:pic>
        <p:nvPicPr>
          <p:cNvPr id="336" name="Google Shape;336;p27"/>
          <p:cNvPicPr preferRelativeResize="0"/>
          <p:nvPr/>
        </p:nvPicPr>
        <p:blipFill rotWithShape="1">
          <a:blip r:embed="rId7">
            <a:alphaModFix/>
          </a:blip>
          <a:srcRect/>
          <a:stretch/>
        </p:blipFill>
        <p:spPr>
          <a:xfrm>
            <a:off x="15531315" y="6145889"/>
            <a:ext cx="2194959" cy="2788054"/>
          </a:xfrm>
          <a:prstGeom prst="rect">
            <a:avLst/>
          </a:prstGeom>
          <a:noFill/>
          <a:ln>
            <a:noFill/>
          </a:ln>
        </p:spPr>
      </p:pic>
      <p:pic>
        <p:nvPicPr>
          <p:cNvPr id="337" name="Google Shape;337;p27"/>
          <p:cNvPicPr preferRelativeResize="0"/>
          <p:nvPr/>
        </p:nvPicPr>
        <p:blipFill rotWithShape="1">
          <a:blip r:embed="rId8">
            <a:alphaModFix/>
          </a:blip>
          <a:srcRect/>
          <a:stretch/>
        </p:blipFill>
        <p:spPr>
          <a:xfrm rot="-4183691">
            <a:off x="-109045" y="86688"/>
            <a:ext cx="3883048" cy="3049957"/>
          </a:xfrm>
          <a:prstGeom prst="rect">
            <a:avLst/>
          </a:prstGeom>
          <a:noFill/>
          <a:ln>
            <a:noFill/>
          </a:ln>
        </p:spPr>
      </p:pic>
      <p:pic>
        <p:nvPicPr>
          <p:cNvPr id="10" name="Picture 8"/>
          <p:cNvPicPr>
            <a:picLocks noChangeAspect="1" noChangeArrowheads="1"/>
          </p:cNvPicPr>
          <p:nvPr/>
        </p:nvPicPr>
        <p:blipFill rotWithShape="1">
          <a:blip r:embed="rId9" cstate="email">
            <a:extLst>
              <a:ext uri="{28A0092B-C50C-407E-A947-70E740481C1C}">
                <a14:useLocalDpi xmlns:a14="http://schemas.microsoft.com/office/drawing/2010/main" xmlns="" val="0"/>
              </a:ext>
            </a:extLst>
          </a:blip>
          <a:srcRect/>
          <a:stretch/>
        </p:blipFill>
        <p:spPr bwMode="auto">
          <a:xfrm>
            <a:off x="2351641" y="2078006"/>
            <a:ext cx="5846669" cy="559403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11" name="Picture 6"/>
          <p:cNvPicPr>
            <a:picLocks noChangeAspect="1" noChangeArrowheads="1"/>
          </p:cNvPicPr>
          <p:nvPr/>
        </p:nvPicPr>
        <p:blipFill rotWithShape="1">
          <a:blip r:embed="rId10" cstate="email">
            <a:extLst>
              <a:ext uri="{28A0092B-C50C-407E-A947-70E740481C1C}">
                <a14:useLocalDpi xmlns:a14="http://schemas.microsoft.com/office/drawing/2010/main" xmlns="" val="0"/>
              </a:ext>
            </a:extLst>
          </a:blip>
          <a:srcRect/>
          <a:stretch/>
        </p:blipFill>
        <p:spPr bwMode="auto">
          <a:xfrm>
            <a:off x="8328308" y="3211552"/>
            <a:ext cx="8969153" cy="3233853"/>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56758013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pic>
        <p:nvPicPr>
          <p:cNvPr id="84" name="Google Shape;84;p13"/>
          <p:cNvPicPr preferRelativeResize="0"/>
          <p:nvPr/>
        </p:nvPicPr>
        <p:blipFill rotWithShape="1">
          <a:blip r:embed="rId3">
            <a:alphaModFix/>
          </a:blip>
          <a:srcRect t="21875" b="21873"/>
          <a:stretch/>
        </p:blipFill>
        <p:spPr>
          <a:xfrm>
            <a:off x="0" y="0"/>
            <a:ext cx="18288000" cy="10287000"/>
          </a:xfrm>
          <a:prstGeom prst="rect">
            <a:avLst/>
          </a:prstGeom>
          <a:noFill/>
          <a:ln>
            <a:noFill/>
          </a:ln>
        </p:spPr>
      </p:pic>
      <p:grpSp>
        <p:nvGrpSpPr>
          <p:cNvPr id="2" name="Google Shape;85;p13"/>
          <p:cNvGrpSpPr/>
          <p:nvPr/>
        </p:nvGrpSpPr>
        <p:grpSpPr>
          <a:xfrm>
            <a:off x="2058072" y="1295137"/>
            <a:ext cx="14171857" cy="7638807"/>
            <a:chOff x="0" y="0"/>
            <a:chExt cx="18895809" cy="10185075"/>
          </a:xfrm>
        </p:grpSpPr>
        <p:pic>
          <p:nvPicPr>
            <p:cNvPr id="86" name="Google Shape;86;p13"/>
            <p:cNvPicPr preferRelativeResize="0"/>
            <p:nvPr/>
          </p:nvPicPr>
          <p:blipFill rotWithShape="1">
            <a:blip r:embed="rId4">
              <a:alphaModFix/>
            </a:blip>
            <a:srcRect t="3518" b="28694"/>
            <a:stretch/>
          </p:blipFill>
          <p:spPr>
            <a:xfrm>
              <a:off x="0" y="402745"/>
              <a:ext cx="18895809" cy="9782330"/>
            </a:xfrm>
            <a:prstGeom prst="rect">
              <a:avLst/>
            </a:prstGeom>
            <a:noFill/>
            <a:ln>
              <a:noFill/>
            </a:ln>
          </p:spPr>
        </p:pic>
        <p:pic>
          <p:nvPicPr>
            <p:cNvPr id="87" name="Google Shape;87;p13"/>
            <p:cNvPicPr preferRelativeResize="0"/>
            <p:nvPr/>
          </p:nvPicPr>
          <p:blipFill rotWithShape="1">
            <a:blip r:embed="rId5">
              <a:alphaModFix/>
            </a:blip>
            <a:srcRect/>
            <a:stretch/>
          </p:blipFill>
          <p:spPr>
            <a:xfrm rot="1838892">
              <a:off x="16129734" y="305914"/>
              <a:ext cx="1617713" cy="1523591"/>
            </a:xfrm>
            <a:prstGeom prst="rect">
              <a:avLst/>
            </a:prstGeom>
            <a:noFill/>
            <a:ln>
              <a:noFill/>
            </a:ln>
          </p:spPr>
        </p:pic>
      </p:grpSp>
      <p:sp>
        <p:nvSpPr>
          <p:cNvPr id="88" name="Google Shape;88;p13"/>
          <p:cNvSpPr txBox="1"/>
          <p:nvPr/>
        </p:nvSpPr>
        <p:spPr>
          <a:xfrm>
            <a:off x="3252157" y="3172347"/>
            <a:ext cx="11783700" cy="4771500"/>
          </a:xfrm>
          <a:prstGeom prst="rect">
            <a:avLst/>
          </a:prstGeom>
          <a:noFill/>
          <a:ln>
            <a:noFill/>
          </a:ln>
        </p:spPr>
        <p:txBody>
          <a:bodyPr spcFirstLastPara="1" wrap="square" lIns="0" tIns="0" rIns="0" bIns="0" anchor="t" anchorCtr="0">
            <a:spAutoFit/>
          </a:bodyPr>
          <a:lstStyle/>
          <a:p>
            <a:pPr marL="0" marR="0" lvl="0" indent="0" algn="ctr" rtl="0">
              <a:lnSpc>
                <a:spcPct val="105000"/>
              </a:lnSpc>
              <a:spcBef>
                <a:spcPts val="0"/>
              </a:spcBef>
              <a:spcAft>
                <a:spcPts val="0"/>
              </a:spcAft>
              <a:buClr>
                <a:srgbClr val="000000"/>
              </a:buClr>
              <a:buSzPts val="15999"/>
              <a:buFont typeface="Arial"/>
              <a:buNone/>
            </a:pPr>
            <a:r>
              <a:rPr lang="en-US" sz="10000" b="0" i="0" u="none" strike="noStrike" cap="none">
                <a:solidFill>
                  <a:srgbClr val="000000"/>
                </a:solidFill>
                <a:latin typeface="Arial"/>
                <a:ea typeface="Arial"/>
                <a:cs typeface="Arial"/>
                <a:sym typeface="Arial"/>
              </a:rPr>
              <a:t>READING AT ROEBUCK </a:t>
            </a:r>
            <a:endParaRPr sz="10000" b="0" i="0" u="none" strike="noStrike" cap="none">
              <a:solidFill>
                <a:srgbClr val="000000"/>
              </a:solidFill>
              <a:latin typeface="Arial"/>
              <a:ea typeface="Arial"/>
              <a:cs typeface="Arial"/>
              <a:sym typeface="Arial"/>
            </a:endParaRPr>
          </a:p>
          <a:p>
            <a:pPr marL="0" marR="0" lvl="0" indent="0" algn="ctr" rtl="0">
              <a:lnSpc>
                <a:spcPct val="105000"/>
              </a:lnSpc>
              <a:spcBef>
                <a:spcPts val="0"/>
              </a:spcBef>
              <a:spcAft>
                <a:spcPts val="0"/>
              </a:spcAft>
              <a:buClr>
                <a:srgbClr val="000000"/>
              </a:buClr>
              <a:buSzPts val="15999"/>
              <a:buFont typeface="Arial"/>
              <a:buNone/>
            </a:pPr>
            <a:r>
              <a:rPr lang="en-US" sz="10000" b="0" i="0" u="none" strike="noStrike" cap="none">
                <a:solidFill>
                  <a:srgbClr val="000000"/>
                </a:solidFill>
                <a:latin typeface="Arial"/>
                <a:ea typeface="Arial"/>
                <a:cs typeface="Arial"/>
                <a:sym typeface="Arial"/>
              </a:rPr>
              <a:t>ACADEMY</a:t>
            </a:r>
            <a:endParaRPr sz="10000" b="0" i="0" u="none" strike="noStrike" cap="none">
              <a:solidFill>
                <a:srgbClr val="000000"/>
              </a:solidFill>
              <a:latin typeface="Arial"/>
              <a:ea typeface="Arial"/>
              <a:cs typeface="Arial"/>
              <a:sym typeface="Arial"/>
            </a:endParaRPr>
          </a:p>
        </p:txBody>
      </p:sp>
      <p:pic>
        <p:nvPicPr>
          <p:cNvPr id="89" name="Google Shape;89;p13"/>
          <p:cNvPicPr preferRelativeResize="0"/>
          <p:nvPr/>
        </p:nvPicPr>
        <p:blipFill rotWithShape="1">
          <a:blip r:embed="rId6">
            <a:alphaModFix/>
          </a:blip>
          <a:srcRect/>
          <a:stretch/>
        </p:blipFill>
        <p:spPr>
          <a:xfrm rot="-4388606">
            <a:off x="5280821" y="1970635"/>
            <a:ext cx="1260418" cy="1398523"/>
          </a:xfrm>
          <a:prstGeom prst="rect">
            <a:avLst/>
          </a:prstGeom>
          <a:noFill/>
          <a:ln>
            <a:noFill/>
          </a:ln>
        </p:spPr>
      </p:pic>
      <p:pic>
        <p:nvPicPr>
          <p:cNvPr id="90" name="Google Shape;90;p13"/>
          <p:cNvPicPr preferRelativeResize="0"/>
          <p:nvPr/>
        </p:nvPicPr>
        <p:blipFill rotWithShape="1">
          <a:blip r:embed="rId7">
            <a:alphaModFix/>
          </a:blip>
          <a:srcRect/>
          <a:stretch/>
        </p:blipFill>
        <p:spPr>
          <a:xfrm rot="-1150047">
            <a:off x="2737392" y="8258064"/>
            <a:ext cx="3348950" cy="1351758"/>
          </a:xfrm>
          <a:prstGeom prst="rect">
            <a:avLst/>
          </a:prstGeom>
          <a:noFill/>
          <a:ln>
            <a:noFill/>
          </a:ln>
        </p:spPr>
      </p:pic>
      <p:pic>
        <p:nvPicPr>
          <p:cNvPr id="91" name="Google Shape;91;p13"/>
          <p:cNvPicPr preferRelativeResize="0"/>
          <p:nvPr/>
        </p:nvPicPr>
        <p:blipFill rotWithShape="1">
          <a:blip r:embed="rId8">
            <a:alphaModFix/>
          </a:blip>
          <a:srcRect/>
          <a:stretch/>
        </p:blipFill>
        <p:spPr>
          <a:xfrm>
            <a:off x="15531315" y="6145889"/>
            <a:ext cx="2194959" cy="2788054"/>
          </a:xfrm>
          <a:prstGeom prst="rect">
            <a:avLst/>
          </a:prstGeom>
          <a:noFill/>
          <a:ln>
            <a:noFill/>
          </a:ln>
        </p:spPr>
      </p:pic>
      <p:pic>
        <p:nvPicPr>
          <p:cNvPr id="92" name="Google Shape;92;p13"/>
          <p:cNvPicPr preferRelativeResize="0"/>
          <p:nvPr/>
        </p:nvPicPr>
        <p:blipFill rotWithShape="1">
          <a:blip r:embed="rId9">
            <a:alphaModFix/>
          </a:blip>
          <a:srcRect/>
          <a:stretch/>
        </p:blipFill>
        <p:spPr>
          <a:xfrm rot="-4183691">
            <a:off x="-109045" y="86688"/>
            <a:ext cx="3883048" cy="3049957"/>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96"/>
        <p:cNvGrpSpPr/>
        <p:nvPr/>
      </p:nvGrpSpPr>
      <p:grpSpPr>
        <a:xfrm>
          <a:off x="0" y="0"/>
          <a:ext cx="0" cy="0"/>
          <a:chOff x="0" y="0"/>
          <a:chExt cx="0" cy="0"/>
        </a:xfrm>
      </p:grpSpPr>
      <p:pic>
        <p:nvPicPr>
          <p:cNvPr id="97" name="Google Shape;97;p14"/>
          <p:cNvPicPr preferRelativeResize="0"/>
          <p:nvPr/>
        </p:nvPicPr>
        <p:blipFill rotWithShape="1">
          <a:blip r:embed="rId3">
            <a:alphaModFix/>
          </a:blip>
          <a:srcRect t="21875" b="21873"/>
          <a:stretch/>
        </p:blipFill>
        <p:spPr>
          <a:xfrm>
            <a:off x="0" y="0"/>
            <a:ext cx="18288000" cy="10287000"/>
          </a:xfrm>
          <a:prstGeom prst="rect">
            <a:avLst/>
          </a:prstGeom>
          <a:noFill/>
          <a:ln>
            <a:noFill/>
          </a:ln>
        </p:spPr>
      </p:pic>
      <p:grpSp>
        <p:nvGrpSpPr>
          <p:cNvPr id="98" name="Google Shape;98;p14"/>
          <p:cNvGrpSpPr/>
          <p:nvPr/>
        </p:nvGrpSpPr>
        <p:grpSpPr>
          <a:xfrm>
            <a:off x="12248680" y="1844716"/>
            <a:ext cx="6313852" cy="7462838"/>
            <a:chOff x="0" y="1"/>
            <a:chExt cx="8418469" cy="9950451"/>
          </a:xfrm>
        </p:grpSpPr>
        <p:pic>
          <p:nvPicPr>
            <p:cNvPr id="99" name="Google Shape;99;p14"/>
            <p:cNvPicPr preferRelativeResize="0"/>
            <p:nvPr/>
          </p:nvPicPr>
          <p:blipFill rotWithShape="1">
            <a:blip r:embed="rId4">
              <a:alphaModFix/>
            </a:blip>
            <a:srcRect t="27671" r="42600" b="11642"/>
            <a:stretch/>
          </p:blipFill>
          <p:spPr>
            <a:xfrm rot="-5400000">
              <a:off x="-115002" y="1652597"/>
              <a:ext cx="8621346" cy="6961277"/>
            </a:xfrm>
            <a:prstGeom prst="rect">
              <a:avLst/>
            </a:prstGeom>
            <a:noFill/>
            <a:ln>
              <a:noFill/>
            </a:ln>
          </p:spPr>
        </p:pic>
        <p:pic>
          <p:nvPicPr>
            <p:cNvPr id="100" name="Google Shape;100;p14"/>
            <p:cNvPicPr preferRelativeResize="0"/>
            <p:nvPr/>
          </p:nvPicPr>
          <p:blipFill rotWithShape="1">
            <a:blip r:embed="rId5">
              <a:alphaModFix amt="57000"/>
            </a:blip>
            <a:srcRect t="6115" r="27884" b="24686"/>
            <a:stretch/>
          </p:blipFill>
          <p:spPr>
            <a:xfrm rot="-2458770">
              <a:off x="-61714" y="799096"/>
              <a:ext cx="2750838" cy="839721"/>
            </a:xfrm>
            <a:prstGeom prst="rect">
              <a:avLst/>
            </a:prstGeom>
            <a:noFill/>
            <a:ln>
              <a:noFill/>
            </a:ln>
          </p:spPr>
        </p:pic>
        <p:pic>
          <p:nvPicPr>
            <p:cNvPr id="101" name="Google Shape;101;p14"/>
            <p:cNvPicPr preferRelativeResize="0"/>
            <p:nvPr/>
          </p:nvPicPr>
          <p:blipFill rotWithShape="1">
            <a:blip r:embed="rId5">
              <a:alphaModFix amt="57000"/>
            </a:blip>
            <a:srcRect l="37619" t="29580" r="15003"/>
            <a:stretch/>
          </p:blipFill>
          <p:spPr>
            <a:xfrm rot="-2458770">
              <a:off x="6979473" y="8915208"/>
              <a:ext cx="1393674" cy="659013"/>
            </a:xfrm>
            <a:prstGeom prst="rect">
              <a:avLst/>
            </a:prstGeom>
            <a:noFill/>
            <a:ln>
              <a:noFill/>
            </a:ln>
          </p:spPr>
        </p:pic>
      </p:grpSp>
      <p:pic>
        <p:nvPicPr>
          <p:cNvPr id="102" name="Google Shape;102;p14"/>
          <p:cNvPicPr preferRelativeResize="0"/>
          <p:nvPr/>
        </p:nvPicPr>
        <p:blipFill rotWithShape="1">
          <a:blip r:embed="rId6">
            <a:alphaModFix/>
          </a:blip>
          <a:srcRect/>
          <a:stretch/>
        </p:blipFill>
        <p:spPr>
          <a:xfrm>
            <a:off x="16482975" y="-117583"/>
            <a:ext cx="918025" cy="2576912"/>
          </a:xfrm>
          <a:prstGeom prst="rect">
            <a:avLst/>
          </a:prstGeom>
          <a:noFill/>
          <a:ln>
            <a:noFill/>
          </a:ln>
        </p:spPr>
      </p:pic>
      <p:grpSp>
        <p:nvGrpSpPr>
          <p:cNvPr id="103" name="Google Shape;103;p14"/>
          <p:cNvGrpSpPr/>
          <p:nvPr/>
        </p:nvGrpSpPr>
        <p:grpSpPr>
          <a:xfrm>
            <a:off x="5228356" y="1117187"/>
            <a:ext cx="7864056" cy="9295148"/>
            <a:chOff x="0" y="0"/>
            <a:chExt cx="10485409" cy="12393530"/>
          </a:xfrm>
        </p:grpSpPr>
        <p:pic>
          <p:nvPicPr>
            <p:cNvPr id="104" name="Google Shape;104;p14"/>
            <p:cNvPicPr preferRelativeResize="0"/>
            <p:nvPr/>
          </p:nvPicPr>
          <p:blipFill rotWithShape="1">
            <a:blip r:embed="rId4">
              <a:alphaModFix/>
            </a:blip>
            <a:srcRect t="27671" r="42600" b="11642"/>
            <a:stretch/>
          </p:blipFill>
          <p:spPr>
            <a:xfrm rot="-5400000">
              <a:off x="-143238" y="2058350"/>
              <a:ext cx="10738097" cy="8670441"/>
            </a:xfrm>
            <a:prstGeom prst="rect">
              <a:avLst/>
            </a:prstGeom>
            <a:noFill/>
            <a:ln>
              <a:noFill/>
            </a:ln>
          </p:spPr>
        </p:pic>
        <p:pic>
          <p:nvPicPr>
            <p:cNvPr id="105" name="Google Shape;105;p14"/>
            <p:cNvPicPr preferRelativeResize="0"/>
            <p:nvPr/>
          </p:nvPicPr>
          <p:blipFill rotWithShape="1">
            <a:blip r:embed="rId5">
              <a:alphaModFix amt="57000"/>
            </a:blip>
            <a:srcRect t="6115" r="27884" b="24686"/>
            <a:stretch/>
          </p:blipFill>
          <p:spPr>
            <a:xfrm rot="-2458770">
              <a:off x="-76867" y="995293"/>
              <a:ext cx="3426236" cy="1045893"/>
            </a:xfrm>
            <a:prstGeom prst="rect">
              <a:avLst/>
            </a:prstGeom>
            <a:noFill/>
            <a:ln>
              <a:noFill/>
            </a:ln>
          </p:spPr>
        </p:pic>
        <p:pic>
          <p:nvPicPr>
            <p:cNvPr id="106" name="Google Shape;106;p14"/>
            <p:cNvPicPr preferRelativeResize="0"/>
            <p:nvPr/>
          </p:nvPicPr>
          <p:blipFill rotWithShape="1">
            <a:blip r:embed="rId5">
              <a:alphaModFix amt="57000"/>
            </a:blip>
            <a:srcRect l="37619" t="29580" r="15003"/>
            <a:stretch/>
          </p:blipFill>
          <p:spPr>
            <a:xfrm rot="-2458770">
              <a:off x="8693103" y="11104109"/>
              <a:ext cx="1735855" cy="820817"/>
            </a:xfrm>
            <a:prstGeom prst="rect">
              <a:avLst/>
            </a:prstGeom>
            <a:noFill/>
            <a:ln>
              <a:noFill/>
            </a:ln>
          </p:spPr>
        </p:pic>
      </p:grpSp>
      <p:grpSp>
        <p:nvGrpSpPr>
          <p:cNvPr id="107" name="Google Shape;107;p14"/>
          <p:cNvGrpSpPr/>
          <p:nvPr/>
        </p:nvGrpSpPr>
        <p:grpSpPr>
          <a:xfrm>
            <a:off x="-300984" y="1844716"/>
            <a:ext cx="6633021" cy="7840090"/>
            <a:chOff x="0" y="0"/>
            <a:chExt cx="8844028" cy="10453453"/>
          </a:xfrm>
        </p:grpSpPr>
        <p:pic>
          <p:nvPicPr>
            <p:cNvPr id="108" name="Google Shape;108;p14"/>
            <p:cNvPicPr preferRelativeResize="0"/>
            <p:nvPr/>
          </p:nvPicPr>
          <p:blipFill rotWithShape="1">
            <a:blip r:embed="rId4">
              <a:alphaModFix/>
            </a:blip>
            <a:srcRect t="27671" r="42600" b="11642"/>
            <a:stretch/>
          </p:blipFill>
          <p:spPr>
            <a:xfrm rot="-5400000">
              <a:off x="-120816" y="1736137"/>
              <a:ext cx="9057160" cy="7313174"/>
            </a:xfrm>
            <a:prstGeom prst="rect">
              <a:avLst/>
            </a:prstGeom>
            <a:noFill/>
            <a:ln>
              <a:noFill/>
            </a:ln>
          </p:spPr>
        </p:pic>
        <p:pic>
          <p:nvPicPr>
            <p:cNvPr id="109" name="Google Shape;109;p14"/>
            <p:cNvPicPr preferRelativeResize="0"/>
            <p:nvPr/>
          </p:nvPicPr>
          <p:blipFill rotWithShape="1">
            <a:blip r:embed="rId5">
              <a:alphaModFix amt="57000"/>
            </a:blip>
            <a:srcRect t="6115" r="27884" b="24686"/>
            <a:stretch/>
          </p:blipFill>
          <p:spPr>
            <a:xfrm rot="-2458770">
              <a:off x="-64834" y="839490"/>
              <a:ext cx="2889895" cy="882170"/>
            </a:xfrm>
            <a:prstGeom prst="rect">
              <a:avLst/>
            </a:prstGeom>
            <a:noFill/>
            <a:ln>
              <a:noFill/>
            </a:ln>
          </p:spPr>
        </p:pic>
        <p:pic>
          <p:nvPicPr>
            <p:cNvPr id="110" name="Google Shape;110;p14"/>
            <p:cNvPicPr preferRelativeResize="0"/>
            <p:nvPr/>
          </p:nvPicPr>
          <p:blipFill rotWithShape="1">
            <a:blip r:embed="rId5">
              <a:alphaModFix amt="57000"/>
            </a:blip>
            <a:srcRect l="37619" t="29580" r="15003"/>
            <a:stretch/>
          </p:blipFill>
          <p:spPr>
            <a:xfrm rot="-2458770">
              <a:off x="7332289" y="9365877"/>
              <a:ext cx="1464125" cy="692327"/>
            </a:xfrm>
            <a:prstGeom prst="rect">
              <a:avLst/>
            </a:prstGeom>
            <a:noFill/>
            <a:ln>
              <a:noFill/>
            </a:ln>
          </p:spPr>
        </p:pic>
      </p:grpSp>
      <p:pic>
        <p:nvPicPr>
          <p:cNvPr id="111" name="Google Shape;111;p14"/>
          <p:cNvPicPr preferRelativeResize="0"/>
          <p:nvPr/>
        </p:nvPicPr>
        <p:blipFill rotWithShape="1">
          <a:blip r:embed="rId7">
            <a:alphaModFix/>
          </a:blip>
          <a:srcRect/>
          <a:stretch/>
        </p:blipFill>
        <p:spPr>
          <a:xfrm>
            <a:off x="14658254" y="9161738"/>
            <a:ext cx="3904279" cy="2250523"/>
          </a:xfrm>
          <a:prstGeom prst="rect">
            <a:avLst/>
          </a:prstGeom>
          <a:noFill/>
          <a:ln>
            <a:noFill/>
          </a:ln>
        </p:spPr>
      </p:pic>
      <p:sp>
        <p:nvSpPr>
          <p:cNvPr id="112" name="Google Shape;112;p14"/>
          <p:cNvSpPr txBox="1"/>
          <p:nvPr/>
        </p:nvSpPr>
        <p:spPr>
          <a:xfrm>
            <a:off x="3015526" y="-200025"/>
            <a:ext cx="11556128" cy="1661160"/>
          </a:xfrm>
          <a:prstGeom prst="rect">
            <a:avLst/>
          </a:prstGeom>
          <a:noFill/>
          <a:ln>
            <a:noFill/>
          </a:ln>
        </p:spPr>
        <p:txBody>
          <a:bodyPr spcFirstLastPara="1" wrap="square" lIns="0" tIns="0" rIns="0" bIns="0" anchor="t" anchorCtr="0">
            <a:spAutoFit/>
          </a:bodyPr>
          <a:lstStyle/>
          <a:p>
            <a:pPr marL="0" marR="0" lvl="0" indent="0" algn="ctr" rtl="0">
              <a:lnSpc>
                <a:spcPct val="139989"/>
              </a:lnSpc>
              <a:spcBef>
                <a:spcPts val="0"/>
              </a:spcBef>
              <a:spcAft>
                <a:spcPts val="0"/>
              </a:spcAft>
              <a:buClr>
                <a:srgbClr val="000000"/>
              </a:buClr>
              <a:buSzPts val="9600"/>
              <a:buFont typeface="Arial"/>
              <a:buNone/>
            </a:pPr>
            <a:r>
              <a:rPr lang="en-US" sz="9600" b="0" i="0" u="none" strike="noStrike" cap="none">
                <a:solidFill>
                  <a:srgbClr val="000000"/>
                </a:solidFill>
                <a:latin typeface="Arial"/>
                <a:ea typeface="Arial"/>
                <a:cs typeface="Arial"/>
                <a:sym typeface="Arial"/>
              </a:rPr>
              <a:t>READING - WHY?</a:t>
            </a:r>
            <a:endParaRPr sz="1400" b="0" i="0" u="none" strike="noStrike" cap="none">
              <a:solidFill>
                <a:srgbClr val="000000"/>
              </a:solidFill>
              <a:latin typeface="Arial"/>
              <a:ea typeface="Arial"/>
              <a:cs typeface="Arial"/>
              <a:sym typeface="Arial"/>
            </a:endParaRPr>
          </a:p>
        </p:txBody>
      </p:sp>
      <p:sp>
        <p:nvSpPr>
          <p:cNvPr id="113" name="Google Shape;113;p14"/>
          <p:cNvSpPr txBox="1"/>
          <p:nvPr/>
        </p:nvSpPr>
        <p:spPr>
          <a:xfrm>
            <a:off x="6072089" y="3917783"/>
            <a:ext cx="6176700" cy="5757300"/>
          </a:xfrm>
          <a:prstGeom prst="rect">
            <a:avLst/>
          </a:prstGeom>
          <a:noFill/>
          <a:ln>
            <a:noFill/>
          </a:ln>
        </p:spPr>
        <p:txBody>
          <a:bodyPr spcFirstLastPara="1" wrap="square" lIns="0" tIns="0" rIns="0" bIns="0" anchor="t" anchorCtr="0">
            <a:spAutoFit/>
          </a:bodyPr>
          <a:lstStyle/>
          <a:p>
            <a:pPr marL="0" marR="0" lvl="0" indent="0" algn="ctr" rtl="0">
              <a:lnSpc>
                <a:spcPct val="140004"/>
              </a:lnSpc>
              <a:spcBef>
                <a:spcPts val="0"/>
              </a:spcBef>
              <a:spcAft>
                <a:spcPts val="0"/>
              </a:spcAft>
              <a:buClr>
                <a:srgbClr val="000000"/>
              </a:buClr>
              <a:buSzPts val="3947"/>
              <a:buFont typeface="Arial"/>
              <a:buNone/>
            </a:pPr>
            <a:r>
              <a:rPr lang="en-US" sz="3947" b="0" i="0" u="none" strike="noStrike" cap="none" dirty="0">
                <a:solidFill>
                  <a:srgbClr val="000000"/>
                </a:solidFill>
                <a:latin typeface="Satisfy"/>
                <a:ea typeface="Satisfy"/>
                <a:cs typeface="Satisfy"/>
                <a:sym typeface="Satisfy"/>
              </a:rPr>
              <a:t>The importance of reading for children cannot be underestimated. </a:t>
            </a:r>
            <a:endParaRPr sz="3947" b="0" i="0" u="none" strike="noStrike" cap="none" dirty="0">
              <a:solidFill>
                <a:srgbClr val="000000"/>
              </a:solidFill>
              <a:latin typeface="Satisfy"/>
              <a:ea typeface="Satisfy"/>
              <a:cs typeface="Satisfy"/>
              <a:sym typeface="Satisfy"/>
            </a:endParaRPr>
          </a:p>
          <a:p>
            <a:pPr marL="0" marR="0" lvl="0" indent="0" algn="ctr" rtl="0">
              <a:lnSpc>
                <a:spcPct val="140004"/>
              </a:lnSpc>
              <a:spcBef>
                <a:spcPts val="0"/>
              </a:spcBef>
              <a:spcAft>
                <a:spcPts val="0"/>
              </a:spcAft>
              <a:buClr>
                <a:srgbClr val="000000"/>
              </a:buClr>
              <a:buSzPts val="3947"/>
              <a:buFont typeface="Arial"/>
              <a:buNone/>
            </a:pPr>
            <a:r>
              <a:rPr lang="en-US" sz="3947" b="0" i="0" u="none" strike="noStrike" cap="none" dirty="0">
                <a:solidFill>
                  <a:srgbClr val="000000"/>
                </a:solidFill>
                <a:latin typeface="Satisfy"/>
                <a:ea typeface="Satisfy"/>
                <a:cs typeface="Satisfy"/>
                <a:sym typeface="Satisfy"/>
              </a:rPr>
              <a:t>Reading for pleasure can benefit a child's education, social and cognitive development, their wellbeing &amp; mental health.</a:t>
            </a:r>
            <a:r>
              <a:rPr lang="en-US" sz="4247" b="0" i="0" u="none" strike="noStrike" cap="none" dirty="0">
                <a:solidFill>
                  <a:srgbClr val="000000"/>
                </a:solidFill>
                <a:latin typeface="Satisfy"/>
                <a:ea typeface="Satisfy"/>
                <a:cs typeface="Satisfy"/>
                <a:sym typeface="Satisfy"/>
              </a:rPr>
              <a:t> </a:t>
            </a:r>
            <a:endParaRPr sz="1400" b="0" i="0" u="none" strike="noStrike" cap="none" dirty="0">
              <a:solidFill>
                <a:srgbClr val="000000"/>
              </a:solidFill>
              <a:latin typeface="Arial"/>
              <a:ea typeface="Arial"/>
              <a:cs typeface="Arial"/>
              <a:sym typeface="Arial"/>
            </a:endParaRPr>
          </a:p>
        </p:txBody>
      </p:sp>
      <p:sp>
        <p:nvSpPr>
          <p:cNvPr id="114" name="Google Shape;114;p14"/>
          <p:cNvSpPr txBox="1"/>
          <p:nvPr/>
        </p:nvSpPr>
        <p:spPr>
          <a:xfrm>
            <a:off x="578994" y="3449235"/>
            <a:ext cx="4873200" cy="4346639"/>
          </a:xfrm>
          <a:prstGeom prst="rect">
            <a:avLst/>
          </a:prstGeom>
          <a:noFill/>
          <a:ln>
            <a:noFill/>
          </a:ln>
        </p:spPr>
        <p:txBody>
          <a:bodyPr spcFirstLastPara="1" wrap="square" lIns="0" tIns="0" rIns="0" bIns="0" anchor="t" anchorCtr="0">
            <a:spAutoFit/>
          </a:bodyPr>
          <a:lstStyle/>
          <a:p>
            <a:pPr marL="0" marR="0" lvl="0" indent="0" algn="ctr" rtl="0">
              <a:lnSpc>
                <a:spcPct val="140000"/>
              </a:lnSpc>
              <a:spcBef>
                <a:spcPts val="0"/>
              </a:spcBef>
              <a:spcAft>
                <a:spcPts val="0"/>
              </a:spcAft>
              <a:buClr>
                <a:srgbClr val="000000"/>
              </a:buClr>
              <a:buSzPts val="3755"/>
              <a:buFont typeface="Arial"/>
              <a:buNone/>
            </a:pPr>
            <a:r>
              <a:rPr lang="en-US" sz="3755" b="0" i="0" u="none" strike="noStrike" cap="none" dirty="0">
                <a:solidFill>
                  <a:srgbClr val="000000"/>
                </a:solidFill>
                <a:latin typeface="Satisfy"/>
                <a:ea typeface="Satisfy"/>
                <a:cs typeface="Satisfy"/>
                <a:sym typeface="Satisfy"/>
              </a:rPr>
              <a:t>Our Aim is that </a:t>
            </a:r>
            <a:r>
              <a:rPr lang="en-US" sz="3755" b="0" i="0" u="sng" strike="noStrike" cap="none" dirty="0">
                <a:solidFill>
                  <a:srgbClr val="000000"/>
                </a:solidFill>
                <a:latin typeface="Satisfy"/>
                <a:ea typeface="Satisfy"/>
                <a:cs typeface="Satisfy"/>
                <a:sym typeface="Satisfy"/>
              </a:rPr>
              <a:t>all</a:t>
            </a:r>
            <a:r>
              <a:rPr lang="en-US" sz="3755" b="0" i="0" u="none" strike="noStrike" cap="none" dirty="0">
                <a:solidFill>
                  <a:srgbClr val="000000"/>
                </a:solidFill>
                <a:latin typeface="Satisfy"/>
                <a:ea typeface="Satisfy"/>
                <a:cs typeface="Satisfy"/>
                <a:sym typeface="Satisfy"/>
              </a:rPr>
              <a:t> children will be able to read exceptionally well by the time that they are in Year 6. </a:t>
            </a:r>
            <a:endParaRPr sz="1400" b="0" i="0" u="none" strike="noStrike" cap="none" dirty="0">
              <a:solidFill>
                <a:srgbClr val="000000"/>
              </a:solidFill>
              <a:latin typeface="Arial"/>
              <a:ea typeface="Arial"/>
              <a:cs typeface="Arial"/>
              <a:sym typeface="Arial"/>
            </a:endParaRPr>
          </a:p>
          <a:p>
            <a:pPr marL="0" marR="0" lvl="0" indent="0" algn="l" rtl="0">
              <a:lnSpc>
                <a:spcPct val="140000"/>
              </a:lnSpc>
              <a:spcBef>
                <a:spcPts val="0"/>
              </a:spcBef>
              <a:spcAft>
                <a:spcPts val="0"/>
              </a:spcAft>
              <a:buClr>
                <a:srgbClr val="000000"/>
              </a:buClr>
              <a:buSzPts val="1400"/>
              <a:buFont typeface="Arial"/>
              <a:buNone/>
            </a:pPr>
            <a:endParaRPr sz="1400" b="0" i="0" u="none" strike="noStrike" cap="none" dirty="0">
              <a:solidFill>
                <a:srgbClr val="000000"/>
              </a:solidFill>
              <a:latin typeface="Arial"/>
              <a:ea typeface="Arial"/>
              <a:cs typeface="Arial"/>
              <a:sym typeface="Arial"/>
            </a:endParaRPr>
          </a:p>
        </p:txBody>
      </p:sp>
      <p:sp>
        <p:nvSpPr>
          <p:cNvPr id="115" name="Google Shape;115;p14"/>
          <p:cNvSpPr txBox="1"/>
          <p:nvPr/>
        </p:nvSpPr>
        <p:spPr>
          <a:xfrm>
            <a:off x="372661" y="2580306"/>
            <a:ext cx="4406400" cy="830400"/>
          </a:xfrm>
          <a:prstGeom prst="rect">
            <a:avLst/>
          </a:prstGeom>
          <a:noFill/>
          <a:ln>
            <a:noFill/>
          </a:ln>
        </p:spPr>
        <p:txBody>
          <a:bodyPr spcFirstLastPara="1" wrap="square" lIns="0" tIns="0" rIns="0" bIns="0" anchor="t" anchorCtr="0">
            <a:spAutoFit/>
          </a:bodyPr>
          <a:lstStyle/>
          <a:p>
            <a:pPr marL="0" marR="0" lvl="0" indent="0" algn="ctr" rtl="0">
              <a:lnSpc>
                <a:spcPct val="139988"/>
              </a:lnSpc>
              <a:spcBef>
                <a:spcPts val="0"/>
              </a:spcBef>
              <a:spcAft>
                <a:spcPts val="0"/>
              </a:spcAft>
              <a:buClr>
                <a:srgbClr val="000000"/>
              </a:buClr>
              <a:buSzPts val="5394"/>
              <a:buFont typeface="Arial"/>
              <a:buNone/>
            </a:pPr>
            <a:r>
              <a:rPr lang="en-US" sz="5394" b="1" i="0" u="none" strike="noStrike" cap="none">
                <a:solidFill>
                  <a:srgbClr val="000000"/>
                </a:solidFill>
                <a:latin typeface="Advent Pro"/>
                <a:ea typeface="Advent Pro"/>
                <a:cs typeface="Advent Pro"/>
                <a:sym typeface="Advent Pro"/>
              </a:rPr>
              <a:t>Aim</a:t>
            </a:r>
            <a:endParaRPr sz="1400" b="0" i="0" u="none" strike="noStrike" cap="none">
              <a:solidFill>
                <a:srgbClr val="000000"/>
              </a:solidFill>
              <a:latin typeface="Arial"/>
              <a:ea typeface="Arial"/>
              <a:cs typeface="Arial"/>
              <a:sym typeface="Arial"/>
            </a:endParaRPr>
          </a:p>
        </p:txBody>
      </p:sp>
      <p:sp>
        <p:nvSpPr>
          <p:cNvPr id="116" name="Google Shape;116;p14"/>
          <p:cNvSpPr txBox="1"/>
          <p:nvPr/>
        </p:nvSpPr>
        <p:spPr>
          <a:xfrm>
            <a:off x="6055704" y="1738791"/>
            <a:ext cx="6176591" cy="1882286"/>
          </a:xfrm>
          <a:prstGeom prst="rect">
            <a:avLst/>
          </a:prstGeom>
          <a:noFill/>
          <a:ln>
            <a:noFill/>
          </a:ln>
        </p:spPr>
        <p:txBody>
          <a:bodyPr spcFirstLastPara="1" wrap="square" lIns="0" tIns="0" rIns="0" bIns="0" anchor="t" anchorCtr="0">
            <a:spAutoFit/>
          </a:bodyPr>
          <a:lstStyle/>
          <a:p>
            <a:pPr marL="0" marR="0" lvl="0" indent="0" algn="ctr" rtl="0">
              <a:lnSpc>
                <a:spcPct val="139988"/>
              </a:lnSpc>
              <a:spcBef>
                <a:spcPts val="0"/>
              </a:spcBef>
              <a:spcAft>
                <a:spcPts val="0"/>
              </a:spcAft>
              <a:buClr>
                <a:srgbClr val="000000"/>
              </a:buClr>
              <a:buSzPts val="5394"/>
              <a:buFont typeface="Arial"/>
              <a:buNone/>
            </a:pPr>
            <a:r>
              <a:rPr lang="en-US" sz="5394" b="1" i="0" u="none" strike="noStrike" cap="none">
                <a:solidFill>
                  <a:srgbClr val="000000"/>
                </a:solidFill>
                <a:latin typeface="Advent Pro"/>
                <a:ea typeface="Advent Pro"/>
                <a:cs typeface="Advent Pro"/>
                <a:sym typeface="Advent Pro"/>
              </a:rPr>
              <a:t>The Importance of Reading</a:t>
            </a:r>
            <a:endParaRPr sz="1400" b="0" i="0" u="none" strike="noStrike" cap="none">
              <a:solidFill>
                <a:srgbClr val="000000"/>
              </a:solidFill>
              <a:latin typeface="Arial"/>
              <a:ea typeface="Arial"/>
              <a:cs typeface="Arial"/>
              <a:sym typeface="Arial"/>
            </a:endParaRPr>
          </a:p>
        </p:txBody>
      </p:sp>
      <p:sp>
        <p:nvSpPr>
          <p:cNvPr id="117" name="Google Shape;117;p14"/>
          <p:cNvSpPr txBox="1"/>
          <p:nvPr/>
        </p:nvSpPr>
        <p:spPr>
          <a:xfrm>
            <a:off x="13053504" y="2696193"/>
            <a:ext cx="4704300" cy="5967788"/>
          </a:xfrm>
          <a:prstGeom prst="rect">
            <a:avLst/>
          </a:prstGeom>
          <a:noFill/>
          <a:ln>
            <a:noFill/>
          </a:ln>
        </p:spPr>
        <p:txBody>
          <a:bodyPr spcFirstLastPara="1" wrap="square" lIns="0" tIns="0" rIns="0" bIns="0" anchor="t" anchorCtr="0">
            <a:spAutoFit/>
          </a:bodyPr>
          <a:lstStyle/>
          <a:p>
            <a:pPr marL="0" marR="0" lvl="0" indent="0" algn="ctr" rtl="0">
              <a:lnSpc>
                <a:spcPct val="140000"/>
              </a:lnSpc>
              <a:spcBef>
                <a:spcPts val="0"/>
              </a:spcBef>
              <a:spcAft>
                <a:spcPts val="0"/>
              </a:spcAft>
              <a:buClr>
                <a:srgbClr val="000000"/>
              </a:buClr>
              <a:buSzPts val="3700"/>
              <a:buFont typeface="Arial"/>
              <a:buNone/>
            </a:pPr>
            <a:r>
              <a:rPr lang="en-US" sz="3600" b="0" i="0" u="none" strike="noStrike" cap="none" dirty="0">
                <a:solidFill>
                  <a:srgbClr val="000000"/>
                </a:solidFill>
                <a:latin typeface="Satisfy"/>
                <a:ea typeface="Satisfy"/>
                <a:cs typeface="Satisfy"/>
                <a:sym typeface="Satisfy"/>
              </a:rPr>
              <a:t>Engaging with books helps children to be transported to other places and worlds.</a:t>
            </a:r>
          </a:p>
          <a:p>
            <a:pPr marL="0" marR="0" lvl="0" indent="0" algn="ctr" rtl="0">
              <a:lnSpc>
                <a:spcPct val="140000"/>
              </a:lnSpc>
              <a:spcBef>
                <a:spcPts val="0"/>
              </a:spcBef>
              <a:spcAft>
                <a:spcPts val="0"/>
              </a:spcAft>
              <a:buClr>
                <a:srgbClr val="000000"/>
              </a:buClr>
              <a:buSzPts val="3700"/>
              <a:buFont typeface="Arial"/>
              <a:buNone/>
            </a:pPr>
            <a:r>
              <a:rPr lang="en-US" sz="3600" b="0" i="0" u="none" strike="noStrike" cap="none" dirty="0">
                <a:solidFill>
                  <a:srgbClr val="000000"/>
                </a:solidFill>
                <a:latin typeface="Satisfy"/>
                <a:ea typeface="Satisfy"/>
                <a:cs typeface="Satisfy"/>
                <a:sym typeface="Satisfy"/>
              </a:rPr>
              <a:t> </a:t>
            </a:r>
          </a:p>
          <a:p>
            <a:pPr marL="0" marR="0" lvl="0" indent="0" algn="ctr" rtl="0">
              <a:lnSpc>
                <a:spcPct val="140000"/>
              </a:lnSpc>
              <a:spcBef>
                <a:spcPts val="0"/>
              </a:spcBef>
              <a:spcAft>
                <a:spcPts val="0"/>
              </a:spcAft>
              <a:buClr>
                <a:srgbClr val="000000"/>
              </a:buClr>
              <a:buSzPts val="3700"/>
              <a:buFont typeface="Arial"/>
              <a:buNone/>
            </a:pPr>
            <a:r>
              <a:rPr lang="en-US" sz="3200" b="0" i="0" u="none" strike="noStrike" cap="none" dirty="0">
                <a:solidFill>
                  <a:srgbClr val="000000"/>
                </a:solidFill>
                <a:latin typeface="Satisfy"/>
                <a:ea typeface="Satisfy"/>
                <a:cs typeface="Satisfy"/>
                <a:sym typeface="Satisfy"/>
              </a:rPr>
              <a:t>We can become immersed in the lives of fictional characters or learn about the real world around us</a:t>
            </a:r>
            <a:r>
              <a:rPr lang="en-US" sz="3700" b="0" i="0" u="none" strike="noStrike" cap="none" dirty="0">
                <a:solidFill>
                  <a:srgbClr val="000000"/>
                </a:solidFill>
                <a:latin typeface="Satisfy"/>
                <a:ea typeface="Satisfy"/>
                <a:cs typeface="Satisfy"/>
                <a:sym typeface="Satisfy"/>
              </a:rPr>
              <a:t>. </a:t>
            </a:r>
            <a:endParaRPr sz="1400" b="0" i="0" u="none" strike="noStrike" cap="none" dirty="0">
              <a:solidFill>
                <a:srgbClr val="000000"/>
              </a:solidFill>
              <a:latin typeface="Arial"/>
              <a:ea typeface="Arial"/>
              <a:cs typeface="Arial"/>
              <a:sym typeface="Arial"/>
            </a:endParaRPr>
          </a:p>
        </p:txBody>
      </p:sp>
      <p:grpSp>
        <p:nvGrpSpPr>
          <p:cNvPr id="118" name="Google Shape;118;p14"/>
          <p:cNvGrpSpPr/>
          <p:nvPr/>
        </p:nvGrpSpPr>
        <p:grpSpPr>
          <a:xfrm>
            <a:off x="914882" y="-200025"/>
            <a:ext cx="2100645" cy="2741802"/>
            <a:chOff x="0" y="0"/>
            <a:chExt cx="2800860" cy="3655736"/>
          </a:xfrm>
        </p:grpSpPr>
        <p:pic>
          <p:nvPicPr>
            <p:cNvPr id="119" name="Google Shape;119;p14"/>
            <p:cNvPicPr preferRelativeResize="0"/>
            <p:nvPr/>
          </p:nvPicPr>
          <p:blipFill rotWithShape="1">
            <a:blip r:embed="rId8">
              <a:alphaModFix/>
            </a:blip>
            <a:srcRect/>
            <a:stretch/>
          </p:blipFill>
          <p:spPr>
            <a:xfrm rot="-413333">
              <a:off x="1431094" y="1428644"/>
              <a:ext cx="1271359" cy="1717397"/>
            </a:xfrm>
            <a:prstGeom prst="rect">
              <a:avLst/>
            </a:prstGeom>
            <a:noFill/>
            <a:ln>
              <a:noFill/>
            </a:ln>
          </p:spPr>
        </p:pic>
        <p:pic>
          <p:nvPicPr>
            <p:cNvPr id="120" name="Google Shape;120;p14"/>
            <p:cNvPicPr preferRelativeResize="0"/>
            <p:nvPr/>
          </p:nvPicPr>
          <p:blipFill rotWithShape="1">
            <a:blip r:embed="rId8">
              <a:alphaModFix/>
            </a:blip>
            <a:srcRect/>
            <a:stretch/>
          </p:blipFill>
          <p:spPr>
            <a:xfrm rot="-413333">
              <a:off x="80055" y="56984"/>
              <a:ext cx="1034265" cy="1397121"/>
            </a:xfrm>
            <a:prstGeom prst="rect">
              <a:avLst/>
            </a:prstGeom>
            <a:noFill/>
            <a:ln>
              <a:noFill/>
            </a:ln>
          </p:spPr>
        </p:pic>
        <p:pic>
          <p:nvPicPr>
            <p:cNvPr id="121" name="Google Shape;121;p14"/>
            <p:cNvPicPr preferRelativeResize="0"/>
            <p:nvPr/>
          </p:nvPicPr>
          <p:blipFill rotWithShape="1">
            <a:blip r:embed="rId8">
              <a:alphaModFix/>
            </a:blip>
            <a:srcRect/>
            <a:stretch/>
          </p:blipFill>
          <p:spPr>
            <a:xfrm rot="295983">
              <a:off x="197097" y="2542420"/>
              <a:ext cx="800182" cy="1080914"/>
            </a:xfrm>
            <a:prstGeom prst="rect">
              <a:avLst/>
            </a:prstGeom>
            <a:noFill/>
            <a:ln>
              <a:noFill/>
            </a:ln>
          </p:spPr>
        </p:pic>
      </p:gr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25"/>
        <p:cNvGrpSpPr/>
        <p:nvPr/>
      </p:nvGrpSpPr>
      <p:grpSpPr>
        <a:xfrm>
          <a:off x="0" y="0"/>
          <a:ext cx="0" cy="0"/>
          <a:chOff x="0" y="0"/>
          <a:chExt cx="0" cy="0"/>
        </a:xfrm>
      </p:grpSpPr>
      <p:pic>
        <p:nvPicPr>
          <p:cNvPr id="126" name="Google Shape;126;p15"/>
          <p:cNvPicPr preferRelativeResize="0"/>
          <p:nvPr/>
        </p:nvPicPr>
        <p:blipFill rotWithShape="1">
          <a:blip r:embed="rId3">
            <a:alphaModFix/>
          </a:blip>
          <a:srcRect t="21875" b="21873"/>
          <a:stretch/>
        </p:blipFill>
        <p:spPr>
          <a:xfrm>
            <a:off x="0" y="0"/>
            <a:ext cx="18288000" cy="10287000"/>
          </a:xfrm>
          <a:prstGeom prst="rect">
            <a:avLst/>
          </a:prstGeom>
          <a:noFill/>
          <a:ln>
            <a:noFill/>
          </a:ln>
        </p:spPr>
      </p:pic>
      <p:grpSp>
        <p:nvGrpSpPr>
          <p:cNvPr id="127" name="Google Shape;127;p15"/>
          <p:cNvGrpSpPr/>
          <p:nvPr/>
        </p:nvGrpSpPr>
        <p:grpSpPr>
          <a:xfrm>
            <a:off x="12248680" y="1844716"/>
            <a:ext cx="6313852" cy="7462838"/>
            <a:chOff x="0" y="1"/>
            <a:chExt cx="8418469" cy="9950451"/>
          </a:xfrm>
        </p:grpSpPr>
        <p:pic>
          <p:nvPicPr>
            <p:cNvPr id="128" name="Google Shape;128;p15"/>
            <p:cNvPicPr preferRelativeResize="0"/>
            <p:nvPr/>
          </p:nvPicPr>
          <p:blipFill rotWithShape="1">
            <a:blip r:embed="rId4">
              <a:alphaModFix amt="57000"/>
            </a:blip>
            <a:srcRect t="6115" r="27884" b="24686"/>
            <a:stretch/>
          </p:blipFill>
          <p:spPr>
            <a:xfrm rot="-2458770">
              <a:off x="-61714" y="799096"/>
              <a:ext cx="2750838" cy="839721"/>
            </a:xfrm>
            <a:prstGeom prst="rect">
              <a:avLst/>
            </a:prstGeom>
            <a:noFill/>
            <a:ln>
              <a:noFill/>
            </a:ln>
          </p:spPr>
        </p:pic>
        <p:pic>
          <p:nvPicPr>
            <p:cNvPr id="129" name="Google Shape;129;p15"/>
            <p:cNvPicPr preferRelativeResize="0"/>
            <p:nvPr/>
          </p:nvPicPr>
          <p:blipFill rotWithShape="1">
            <a:blip r:embed="rId4">
              <a:alphaModFix amt="57000"/>
            </a:blip>
            <a:srcRect l="37619" t="29580" r="15003"/>
            <a:stretch/>
          </p:blipFill>
          <p:spPr>
            <a:xfrm rot="-2458770">
              <a:off x="6979473" y="8915208"/>
              <a:ext cx="1393674" cy="659013"/>
            </a:xfrm>
            <a:prstGeom prst="rect">
              <a:avLst/>
            </a:prstGeom>
            <a:noFill/>
            <a:ln>
              <a:noFill/>
            </a:ln>
          </p:spPr>
        </p:pic>
      </p:grpSp>
      <p:pic>
        <p:nvPicPr>
          <p:cNvPr id="130" name="Google Shape;130;p15"/>
          <p:cNvPicPr preferRelativeResize="0"/>
          <p:nvPr/>
        </p:nvPicPr>
        <p:blipFill rotWithShape="1">
          <a:blip r:embed="rId5">
            <a:alphaModFix/>
          </a:blip>
          <a:srcRect/>
          <a:stretch/>
        </p:blipFill>
        <p:spPr>
          <a:xfrm>
            <a:off x="16800300" y="588867"/>
            <a:ext cx="918025" cy="2576912"/>
          </a:xfrm>
          <a:prstGeom prst="rect">
            <a:avLst/>
          </a:prstGeom>
          <a:noFill/>
          <a:ln>
            <a:noFill/>
          </a:ln>
        </p:spPr>
      </p:pic>
      <p:grpSp>
        <p:nvGrpSpPr>
          <p:cNvPr id="131" name="Google Shape;131;p15"/>
          <p:cNvGrpSpPr/>
          <p:nvPr/>
        </p:nvGrpSpPr>
        <p:grpSpPr>
          <a:xfrm>
            <a:off x="9395244" y="1117187"/>
            <a:ext cx="7864056" cy="9295148"/>
            <a:chOff x="0" y="0"/>
            <a:chExt cx="10485409" cy="12393530"/>
          </a:xfrm>
        </p:grpSpPr>
        <p:pic>
          <p:nvPicPr>
            <p:cNvPr id="132" name="Google Shape;132;p15"/>
            <p:cNvPicPr preferRelativeResize="0"/>
            <p:nvPr/>
          </p:nvPicPr>
          <p:blipFill rotWithShape="1">
            <a:blip r:embed="rId6">
              <a:alphaModFix/>
            </a:blip>
            <a:srcRect t="27671" r="42600" b="11642"/>
            <a:stretch/>
          </p:blipFill>
          <p:spPr>
            <a:xfrm rot="-5400000">
              <a:off x="-143238" y="2058350"/>
              <a:ext cx="10738097" cy="8670441"/>
            </a:xfrm>
            <a:prstGeom prst="rect">
              <a:avLst/>
            </a:prstGeom>
            <a:noFill/>
            <a:ln>
              <a:noFill/>
            </a:ln>
          </p:spPr>
        </p:pic>
        <p:pic>
          <p:nvPicPr>
            <p:cNvPr id="133" name="Google Shape;133;p15"/>
            <p:cNvPicPr preferRelativeResize="0"/>
            <p:nvPr/>
          </p:nvPicPr>
          <p:blipFill rotWithShape="1">
            <a:blip r:embed="rId4">
              <a:alphaModFix amt="57000"/>
            </a:blip>
            <a:srcRect t="6115" r="27884" b="24686"/>
            <a:stretch/>
          </p:blipFill>
          <p:spPr>
            <a:xfrm rot="-2458770">
              <a:off x="-76867" y="995293"/>
              <a:ext cx="3426236" cy="1045893"/>
            </a:xfrm>
            <a:prstGeom prst="rect">
              <a:avLst/>
            </a:prstGeom>
            <a:noFill/>
            <a:ln>
              <a:noFill/>
            </a:ln>
          </p:spPr>
        </p:pic>
        <p:pic>
          <p:nvPicPr>
            <p:cNvPr id="134" name="Google Shape;134;p15"/>
            <p:cNvPicPr preferRelativeResize="0"/>
            <p:nvPr/>
          </p:nvPicPr>
          <p:blipFill rotWithShape="1">
            <a:blip r:embed="rId4">
              <a:alphaModFix amt="57000"/>
            </a:blip>
            <a:srcRect l="37619" t="29580" r="15003"/>
            <a:stretch/>
          </p:blipFill>
          <p:spPr>
            <a:xfrm rot="-2458770">
              <a:off x="8693103" y="11104109"/>
              <a:ext cx="1735855" cy="820817"/>
            </a:xfrm>
            <a:prstGeom prst="rect">
              <a:avLst/>
            </a:prstGeom>
            <a:noFill/>
            <a:ln>
              <a:noFill/>
            </a:ln>
          </p:spPr>
        </p:pic>
      </p:grpSp>
      <p:grpSp>
        <p:nvGrpSpPr>
          <p:cNvPr id="135" name="Google Shape;135;p15"/>
          <p:cNvGrpSpPr/>
          <p:nvPr/>
        </p:nvGrpSpPr>
        <p:grpSpPr>
          <a:xfrm>
            <a:off x="1279944" y="1117187"/>
            <a:ext cx="7864056" cy="9295148"/>
            <a:chOff x="0" y="0"/>
            <a:chExt cx="10485409" cy="12393530"/>
          </a:xfrm>
        </p:grpSpPr>
        <p:pic>
          <p:nvPicPr>
            <p:cNvPr id="136" name="Google Shape;136;p15"/>
            <p:cNvPicPr preferRelativeResize="0"/>
            <p:nvPr/>
          </p:nvPicPr>
          <p:blipFill rotWithShape="1">
            <a:blip r:embed="rId6">
              <a:alphaModFix/>
            </a:blip>
            <a:srcRect t="27671" r="42600" b="11642"/>
            <a:stretch/>
          </p:blipFill>
          <p:spPr>
            <a:xfrm rot="-5400000">
              <a:off x="-143238" y="2058350"/>
              <a:ext cx="10738097" cy="8670441"/>
            </a:xfrm>
            <a:prstGeom prst="rect">
              <a:avLst/>
            </a:prstGeom>
            <a:noFill/>
            <a:ln>
              <a:noFill/>
            </a:ln>
          </p:spPr>
        </p:pic>
        <p:pic>
          <p:nvPicPr>
            <p:cNvPr id="137" name="Google Shape;137;p15"/>
            <p:cNvPicPr preferRelativeResize="0"/>
            <p:nvPr/>
          </p:nvPicPr>
          <p:blipFill rotWithShape="1">
            <a:blip r:embed="rId4">
              <a:alphaModFix amt="57000"/>
            </a:blip>
            <a:srcRect t="6115" r="27884" b="24686"/>
            <a:stretch/>
          </p:blipFill>
          <p:spPr>
            <a:xfrm rot="-2458770">
              <a:off x="-76867" y="995293"/>
              <a:ext cx="3426236" cy="1045893"/>
            </a:xfrm>
            <a:prstGeom prst="rect">
              <a:avLst/>
            </a:prstGeom>
            <a:noFill/>
            <a:ln>
              <a:noFill/>
            </a:ln>
          </p:spPr>
        </p:pic>
        <p:pic>
          <p:nvPicPr>
            <p:cNvPr id="138" name="Google Shape;138;p15"/>
            <p:cNvPicPr preferRelativeResize="0"/>
            <p:nvPr/>
          </p:nvPicPr>
          <p:blipFill rotWithShape="1">
            <a:blip r:embed="rId4">
              <a:alphaModFix amt="57000"/>
            </a:blip>
            <a:srcRect l="37619" t="29580" r="15003"/>
            <a:stretch/>
          </p:blipFill>
          <p:spPr>
            <a:xfrm rot="-2458770">
              <a:off x="8693103" y="11104109"/>
              <a:ext cx="1735855" cy="820817"/>
            </a:xfrm>
            <a:prstGeom prst="rect">
              <a:avLst/>
            </a:prstGeom>
            <a:noFill/>
            <a:ln>
              <a:noFill/>
            </a:ln>
          </p:spPr>
        </p:pic>
      </p:grpSp>
      <p:pic>
        <p:nvPicPr>
          <p:cNvPr id="139" name="Google Shape;139;p15"/>
          <p:cNvPicPr preferRelativeResize="0"/>
          <p:nvPr/>
        </p:nvPicPr>
        <p:blipFill rotWithShape="1">
          <a:blip r:embed="rId7">
            <a:alphaModFix/>
          </a:blip>
          <a:srcRect/>
          <a:stretch/>
        </p:blipFill>
        <p:spPr>
          <a:xfrm>
            <a:off x="14658254" y="9161738"/>
            <a:ext cx="3904279" cy="2250523"/>
          </a:xfrm>
          <a:prstGeom prst="rect">
            <a:avLst/>
          </a:prstGeom>
          <a:noFill/>
          <a:ln>
            <a:noFill/>
          </a:ln>
        </p:spPr>
      </p:pic>
      <p:sp>
        <p:nvSpPr>
          <p:cNvPr id="140" name="Google Shape;140;p15"/>
          <p:cNvSpPr txBox="1"/>
          <p:nvPr/>
        </p:nvSpPr>
        <p:spPr>
          <a:xfrm>
            <a:off x="1576809" y="253400"/>
            <a:ext cx="15134400" cy="1046700"/>
          </a:xfrm>
          <a:prstGeom prst="rect">
            <a:avLst/>
          </a:prstGeom>
          <a:noFill/>
          <a:ln>
            <a:noFill/>
          </a:ln>
        </p:spPr>
        <p:txBody>
          <a:bodyPr spcFirstLastPara="1" wrap="square" lIns="0" tIns="0" rIns="0" bIns="0" anchor="t" anchorCtr="0">
            <a:spAutoFit/>
          </a:bodyPr>
          <a:lstStyle/>
          <a:p>
            <a:pPr marL="0" marR="0" lvl="0" indent="0" algn="ctr" rtl="0">
              <a:lnSpc>
                <a:spcPct val="139989"/>
              </a:lnSpc>
              <a:spcBef>
                <a:spcPts val="0"/>
              </a:spcBef>
              <a:spcAft>
                <a:spcPts val="0"/>
              </a:spcAft>
              <a:buClr>
                <a:srgbClr val="000000"/>
              </a:buClr>
              <a:buSzPts val="6800"/>
              <a:buFont typeface="Arial"/>
              <a:buNone/>
            </a:pPr>
            <a:r>
              <a:rPr lang="en-US" sz="6800" b="0" i="0" u="none" strike="noStrike" cap="none">
                <a:solidFill>
                  <a:srgbClr val="000000"/>
                </a:solidFill>
                <a:latin typeface="Arial"/>
                <a:ea typeface="Arial"/>
                <a:cs typeface="Arial"/>
                <a:sym typeface="Arial"/>
              </a:rPr>
              <a:t>READING - THE KEY TO SUCCESS!</a:t>
            </a:r>
            <a:endParaRPr sz="100" b="0" i="0" u="none" strike="noStrike" cap="none">
              <a:solidFill>
                <a:srgbClr val="000000"/>
              </a:solidFill>
              <a:latin typeface="Arial"/>
              <a:ea typeface="Arial"/>
              <a:cs typeface="Arial"/>
              <a:sym typeface="Arial"/>
            </a:endParaRPr>
          </a:p>
        </p:txBody>
      </p:sp>
      <p:sp>
        <p:nvSpPr>
          <p:cNvPr id="141" name="Google Shape;141;p15"/>
          <p:cNvSpPr txBox="1"/>
          <p:nvPr/>
        </p:nvSpPr>
        <p:spPr>
          <a:xfrm>
            <a:off x="10238976" y="1117176"/>
            <a:ext cx="6176700" cy="8460000"/>
          </a:xfrm>
          <a:prstGeom prst="rect">
            <a:avLst/>
          </a:prstGeom>
          <a:noFill/>
          <a:ln>
            <a:noFill/>
          </a:ln>
        </p:spPr>
        <p:txBody>
          <a:bodyPr spcFirstLastPara="1" wrap="square" lIns="0" tIns="0" rIns="0" bIns="0" anchor="t" anchorCtr="0">
            <a:spAutoFit/>
          </a:bodyPr>
          <a:lstStyle/>
          <a:p>
            <a:pPr marL="0" marR="0" lvl="0" indent="0" algn="ctr" rtl="0">
              <a:lnSpc>
                <a:spcPct val="454777"/>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a:p>
            <a:pPr marL="0" marR="0" lvl="0" indent="0" algn="ctr" rtl="0">
              <a:lnSpc>
                <a:spcPct val="140003"/>
              </a:lnSpc>
              <a:spcBef>
                <a:spcPts val="0"/>
              </a:spcBef>
              <a:spcAft>
                <a:spcPts val="0"/>
              </a:spcAft>
              <a:buClr>
                <a:srgbClr val="000000"/>
              </a:buClr>
              <a:buSzPts val="5847"/>
              <a:buFont typeface="Arial"/>
              <a:buNone/>
            </a:pPr>
            <a:r>
              <a:rPr lang="en-US" sz="5847" b="0" i="0" u="none" strike="noStrike" cap="none">
                <a:solidFill>
                  <a:srgbClr val="000000"/>
                </a:solidFill>
                <a:latin typeface="Satisfy"/>
                <a:ea typeface="Satisfy"/>
                <a:cs typeface="Satisfy"/>
                <a:sym typeface="Satisfy"/>
              </a:rPr>
              <a:t>A child's Future / Current Academic Success, &amp; Job Prospects are directly related to their reading proficiency. </a:t>
            </a:r>
            <a:endParaRPr sz="1400" b="0" i="0" u="none" strike="noStrike" cap="none">
              <a:solidFill>
                <a:srgbClr val="000000"/>
              </a:solidFill>
              <a:latin typeface="Arial"/>
              <a:ea typeface="Arial"/>
              <a:cs typeface="Arial"/>
              <a:sym typeface="Arial"/>
            </a:endParaRPr>
          </a:p>
        </p:txBody>
      </p:sp>
      <p:sp>
        <p:nvSpPr>
          <p:cNvPr id="142" name="Google Shape;142;p15"/>
          <p:cNvSpPr txBox="1"/>
          <p:nvPr/>
        </p:nvSpPr>
        <p:spPr>
          <a:xfrm>
            <a:off x="2198540" y="1923774"/>
            <a:ext cx="6132600" cy="7893956"/>
          </a:xfrm>
          <a:prstGeom prst="rect">
            <a:avLst/>
          </a:prstGeom>
          <a:noFill/>
          <a:ln>
            <a:noFill/>
          </a:ln>
        </p:spPr>
        <p:txBody>
          <a:bodyPr spcFirstLastPara="1" wrap="square" lIns="0" tIns="0" rIns="0" bIns="0" anchor="t" anchorCtr="0">
            <a:spAutoFit/>
          </a:bodyPr>
          <a:lstStyle/>
          <a:p>
            <a:pPr marL="0" marR="0" lvl="0" indent="0" algn="ctr" rtl="0">
              <a:lnSpc>
                <a:spcPct val="140000"/>
              </a:lnSpc>
              <a:spcBef>
                <a:spcPts val="0"/>
              </a:spcBef>
              <a:spcAft>
                <a:spcPts val="0"/>
              </a:spcAft>
              <a:buClr>
                <a:srgbClr val="000000"/>
              </a:buClr>
              <a:buSzPts val="4555"/>
              <a:buFont typeface="Arial"/>
              <a:buNone/>
            </a:pPr>
            <a:r>
              <a:rPr lang="en-US" sz="4555" b="0" i="0" u="none" strike="noStrike" cap="none" dirty="0">
                <a:solidFill>
                  <a:srgbClr val="000000"/>
                </a:solidFill>
                <a:latin typeface="Satisfy"/>
                <a:ea typeface="Satisfy"/>
                <a:cs typeface="Satisfy"/>
                <a:sym typeface="Satisfy"/>
              </a:rPr>
              <a:t>Reading is a KEY Life Skill.</a:t>
            </a:r>
            <a:endParaRPr sz="1200" b="0" i="0" u="none" strike="noStrike" cap="none" dirty="0">
              <a:solidFill>
                <a:srgbClr val="000000"/>
              </a:solidFill>
              <a:latin typeface="Arial"/>
              <a:ea typeface="Arial"/>
              <a:cs typeface="Arial"/>
              <a:sym typeface="Arial"/>
            </a:endParaRPr>
          </a:p>
          <a:p>
            <a:pPr marL="0" marR="0" lvl="0" indent="0" algn="ctr" rtl="0">
              <a:lnSpc>
                <a:spcPct val="140000"/>
              </a:lnSpc>
              <a:spcBef>
                <a:spcPts val="0"/>
              </a:spcBef>
              <a:spcAft>
                <a:spcPts val="0"/>
              </a:spcAft>
              <a:buClr>
                <a:srgbClr val="000000"/>
              </a:buClr>
              <a:buSzPts val="4555"/>
              <a:buFont typeface="Arial"/>
              <a:buNone/>
            </a:pPr>
            <a:endParaRPr sz="4555" b="0" i="0" u="none" strike="noStrike" cap="none" dirty="0">
              <a:solidFill>
                <a:srgbClr val="000000"/>
              </a:solidFill>
              <a:latin typeface="Satisfy"/>
              <a:ea typeface="Satisfy"/>
              <a:cs typeface="Satisfy"/>
              <a:sym typeface="Satisfy"/>
            </a:endParaRPr>
          </a:p>
          <a:p>
            <a:pPr marL="0" marR="0" lvl="0" indent="0" algn="ctr" rtl="0">
              <a:lnSpc>
                <a:spcPct val="140000"/>
              </a:lnSpc>
              <a:spcBef>
                <a:spcPts val="0"/>
              </a:spcBef>
              <a:spcAft>
                <a:spcPts val="0"/>
              </a:spcAft>
              <a:buClr>
                <a:srgbClr val="000000"/>
              </a:buClr>
              <a:buSzPts val="4555"/>
              <a:buFont typeface="Arial"/>
              <a:buNone/>
            </a:pPr>
            <a:r>
              <a:rPr lang="en-US" sz="4555" b="0" i="0" u="none" strike="noStrike" cap="none" dirty="0">
                <a:solidFill>
                  <a:srgbClr val="000000"/>
                </a:solidFill>
                <a:latin typeface="Satisfy"/>
                <a:ea typeface="Satisfy"/>
                <a:cs typeface="Satisfy"/>
                <a:sym typeface="Satisfy"/>
              </a:rPr>
              <a:t>It is placed at the heart of Roebuck's Curriculum.</a:t>
            </a:r>
            <a:endParaRPr sz="1200" b="0" i="0" u="none" strike="noStrike" cap="none" dirty="0">
              <a:solidFill>
                <a:srgbClr val="000000"/>
              </a:solidFill>
              <a:latin typeface="Arial"/>
              <a:ea typeface="Arial"/>
              <a:cs typeface="Arial"/>
              <a:sym typeface="Arial"/>
            </a:endParaRPr>
          </a:p>
          <a:p>
            <a:pPr marL="0" marR="0" lvl="0" indent="0" algn="ctr" rtl="0">
              <a:lnSpc>
                <a:spcPct val="140000"/>
              </a:lnSpc>
              <a:spcBef>
                <a:spcPts val="0"/>
              </a:spcBef>
              <a:spcAft>
                <a:spcPts val="0"/>
              </a:spcAft>
              <a:buClr>
                <a:srgbClr val="000000"/>
              </a:buClr>
              <a:buSzPts val="4555"/>
              <a:buFont typeface="Arial"/>
              <a:buNone/>
            </a:pPr>
            <a:endParaRPr sz="4555" b="0" i="0" u="none" strike="noStrike" cap="none" dirty="0">
              <a:solidFill>
                <a:srgbClr val="000000"/>
              </a:solidFill>
              <a:latin typeface="Satisfy"/>
              <a:ea typeface="Satisfy"/>
              <a:cs typeface="Satisfy"/>
              <a:sym typeface="Satisfy"/>
            </a:endParaRPr>
          </a:p>
          <a:p>
            <a:pPr marL="0" marR="0" lvl="0" indent="0" algn="ctr" rtl="0">
              <a:lnSpc>
                <a:spcPct val="140000"/>
              </a:lnSpc>
              <a:spcBef>
                <a:spcPts val="0"/>
              </a:spcBef>
              <a:spcAft>
                <a:spcPts val="0"/>
              </a:spcAft>
              <a:buClr>
                <a:srgbClr val="000000"/>
              </a:buClr>
              <a:buSzPts val="4555"/>
              <a:buFont typeface="Arial"/>
              <a:buNone/>
            </a:pPr>
            <a:r>
              <a:rPr lang="en-US" sz="4555" b="0" i="0" u="none" strike="noStrike" cap="none" dirty="0">
                <a:solidFill>
                  <a:srgbClr val="000000"/>
                </a:solidFill>
                <a:latin typeface="Satisfy"/>
                <a:ea typeface="Satisfy"/>
                <a:cs typeface="Satisfy"/>
                <a:sym typeface="Satisfy"/>
              </a:rPr>
              <a:t>Texts have been planned and selected carefully to engage and interest our children</a:t>
            </a:r>
            <a:r>
              <a:rPr lang="en-US" sz="4755" b="0" i="0" u="none" strike="noStrike" cap="none" dirty="0">
                <a:solidFill>
                  <a:srgbClr val="000000"/>
                </a:solidFill>
                <a:latin typeface="Satisfy"/>
                <a:ea typeface="Satisfy"/>
                <a:cs typeface="Satisfy"/>
                <a:sym typeface="Satisfy"/>
              </a:rPr>
              <a:t>. </a:t>
            </a:r>
            <a:endParaRPr sz="1400" b="0" i="0" u="none" strike="noStrike" cap="none" dirty="0">
              <a:solidFill>
                <a:srgbClr val="000000"/>
              </a:solidFill>
              <a:latin typeface="Arial"/>
              <a:ea typeface="Arial"/>
              <a:cs typeface="Arial"/>
              <a:sym typeface="Arial"/>
            </a:endParaRPr>
          </a:p>
        </p:txBody>
      </p:sp>
      <p:grpSp>
        <p:nvGrpSpPr>
          <p:cNvPr id="143" name="Google Shape;143;p15"/>
          <p:cNvGrpSpPr/>
          <p:nvPr/>
        </p:nvGrpSpPr>
        <p:grpSpPr>
          <a:xfrm>
            <a:off x="375035" y="90234"/>
            <a:ext cx="2100645" cy="2741802"/>
            <a:chOff x="0" y="0"/>
            <a:chExt cx="2800860" cy="3655736"/>
          </a:xfrm>
        </p:grpSpPr>
        <p:pic>
          <p:nvPicPr>
            <p:cNvPr id="144" name="Google Shape;144;p15"/>
            <p:cNvPicPr preferRelativeResize="0"/>
            <p:nvPr/>
          </p:nvPicPr>
          <p:blipFill rotWithShape="1">
            <a:blip r:embed="rId8">
              <a:alphaModFix/>
            </a:blip>
            <a:srcRect/>
            <a:stretch/>
          </p:blipFill>
          <p:spPr>
            <a:xfrm rot="-413333">
              <a:off x="1431094" y="1428644"/>
              <a:ext cx="1271359" cy="1717397"/>
            </a:xfrm>
            <a:prstGeom prst="rect">
              <a:avLst/>
            </a:prstGeom>
            <a:noFill/>
            <a:ln>
              <a:noFill/>
            </a:ln>
          </p:spPr>
        </p:pic>
        <p:pic>
          <p:nvPicPr>
            <p:cNvPr id="145" name="Google Shape;145;p15"/>
            <p:cNvPicPr preferRelativeResize="0"/>
            <p:nvPr/>
          </p:nvPicPr>
          <p:blipFill rotWithShape="1">
            <a:blip r:embed="rId8">
              <a:alphaModFix/>
            </a:blip>
            <a:srcRect/>
            <a:stretch/>
          </p:blipFill>
          <p:spPr>
            <a:xfrm rot="-413333">
              <a:off x="80055" y="56984"/>
              <a:ext cx="1034265" cy="1397121"/>
            </a:xfrm>
            <a:prstGeom prst="rect">
              <a:avLst/>
            </a:prstGeom>
            <a:noFill/>
            <a:ln>
              <a:noFill/>
            </a:ln>
          </p:spPr>
        </p:pic>
        <p:pic>
          <p:nvPicPr>
            <p:cNvPr id="146" name="Google Shape;146;p15"/>
            <p:cNvPicPr preferRelativeResize="0"/>
            <p:nvPr/>
          </p:nvPicPr>
          <p:blipFill rotWithShape="1">
            <a:blip r:embed="rId8">
              <a:alphaModFix/>
            </a:blip>
            <a:srcRect/>
            <a:stretch/>
          </p:blipFill>
          <p:spPr>
            <a:xfrm rot="295983">
              <a:off x="197097" y="2542420"/>
              <a:ext cx="800182" cy="1080914"/>
            </a:xfrm>
            <a:prstGeom prst="rect">
              <a:avLst/>
            </a:prstGeom>
            <a:noFill/>
            <a:ln>
              <a:noFill/>
            </a:ln>
          </p:spPr>
        </p:pic>
      </p:gr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50"/>
        <p:cNvGrpSpPr/>
        <p:nvPr/>
      </p:nvGrpSpPr>
      <p:grpSpPr>
        <a:xfrm>
          <a:off x="0" y="0"/>
          <a:ext cx="0" cy="0"/>
          <a:chOff x="0" y="0"/>
          <a:chExt cx="0" cy="0"/>
        </a:xfrm>
      </p:grpSpPr>
      <p:pic>
        <p:nvPicPr>
          <p:cNvPr id="151" name="Google Shape;151;p16"/>
          <p:cNvPicPr preferRelativeResize="0"/>
          <p:nvPr/>
        </p:nvPicPr>
        <p:blipFill rotWithShape="1">
          <a:blip r:embed="rId3">
            <a:alphaModFix/>
          </a:blip>
          <a:srcRect t="21875" b="21870"/>
          <a:stretch/>
        </p:blipFill>
        <p:spPr>
          <a:xfrm>
            <a:off x="0" y="0"/>
            <a:ext cx="18287999" cy="10287000"/>
          </a:xfrm>
          <a:prstGeom prst="rect">
            <a:avLst/>
          </a:prstGeom>
          <a:noFill/>
          <a:ln>
            <a:noFill/>
          </a:ln>
        </p:spPr>
      </p:pic>
      <p:grpSp>
        <p:nvGrpSpPr>
          <p:cNvPr id="152" name="Google Shape;152;p16"/>
          <p:cNvGrpSpPr/>
          <p:nvPr/>
        </p:nvGrpSpPr>
        <p:grpSpPr>
          <a:xfrm>
            <a:off x="12248680" y="1844716"/>
            <a:ext cx="6313852" cy="7462838"/>
            <a:chOff x="0" y="1"/>
            <a:chExt cx="8418470" cy="9950451"/>
          </a:xfrm>
        </p:grpSpPr>
        <p:pic>
          <p:nvPicPr>
            <p:cNvPr id="153" name="Google Shape;153;p16"/>
            <p:cNvPicPr preferRelativeResize="0"/>
            <p:nvPr/>
          </p:nvPicPr>
          <p:blipFill rotWithShape="1">
            <a:blip r:embed="rId4">
              <a:alphaModFix amt="57000"/>
            </a:blip>
            <a:srcRect t="6117" r="27885" b="24682"/>
            <a:stretch/>
          </p:blipFill>
          <p:spPr>
            <a:xfrm rot="-2458770">
              <a:off x="-61714" y="799096"/>
              <a:ext cx="2750838" cy="839721"/>
            </a:xfrm>
            <a:prstGeom prst="rect">
              <a:avLst/>
            </a:prstGeom>
            <a:noFill/>
            <a:ln>
              <a:noFill/>
            </a:ln>
          </p:spPr>
        </p:pic>
        <p:pic>
          <p:nvPicPr>
            <p:cNvPr id="154" name="Google Shape;154;p16"/>
            <p:cNvPicPr preferRelativeResize="0"/>
            <p:nvPr/>
          </p:nvPicPr>
          <p:blipFill rotWithShape="1">
            <a:blip r:embed="rId4">
              <a:alphaModFix amt="57000"/>
            </a:blip>
            <a:srcRect l="37617" t="29582" r="15004"/>
            <a:stretch/>
          </p:blipFill>
          <p:spPr>
            <a:xfrm rot="-2458768">
              <a:off x="6979473" y="8915208"/>
              <a:ext cx="1393674" cy="659013"/>
            </a:xfrm>
            <a:prstGeom prst="rect">
              <a:avLst/>
            </a:prstGeom>
            <a:noFill/>
            <a:ln>
              <a:noFill/>
            </a:ln>
          </p:spPr>
        </p:pic>
      </p:grpSp>
      <p:pic>
        <p:nvPicPr>
          <p:cNvPr id="155" name="Google Shape;155;p16"/>
          <p:cNvPicPr preferRelativeResize="0"/>
          <p:nvPr/>
        </p:nvPicPr>
        <p:blipFill rotWithShape="1">
          <a:blip r:embed="rId5">
            <a:alphaModFix/>
          </a:blip>
          <a:srcRect/>
          <a:stretch/>
        </p:blipFill>
        <p:spPr>
          <a:xfrm>
            <a:off x="16800300" y="588867"/>
            <a:ext cx="918025" cy="2576912"/>
          </a:xfrm>
          <a:prstGeom prst="rect">
            <a:avLst/>
          </a:prstGeom>
          <a:noFill/>
          <a:ln>
            <a:noFill/>
          </a:ln>
        </p:spPr>
      </p:pic>
      <p:grpSp>
        <p:nvGrpSpPr>
          <p:cNvPr id="156" name="Google Shape;156;p16"/>
          <p:cNvGrpSpPr/>
          <p:nvPr/>
        </p:nvGrpSpPr>
        <p:grpSpPr>
          <a:xfrm>
            <a:off x="9395244" y="1117187"/>
            <a:ext cx="7864057" cy="9295148"/>
            <a:chOff x="0" y="0"/>
            <a:chExt cx="10485409" cy="12393530"/>
          </a:xfrm>
        </p:grpSpPr>
        <p:pic>
          <p:nvPicPr>
            <p:cNvPr id="157" name="Google Shape;157;p16"/>
            <p:cNvPicPr preferRelativeResize="0"/>
            <p:nvPr/>
          </p:nvPicPr>
          <p:blipFill rotWithShape="1">
            <a:blip r:embed="rId6">
              <a:alphaModFix/>
            </a:blip>
            <a:srcRect t="27673" r="42601" b="11638"/>
            <a:stretch/>
          </p:blipFill>
          <p:spPr>
            <a:xfrm rot="-5400000">
              <a:off x="-143238" y="2058350"/>
              <a:ext cx="10738097" cy="8670441"/>
            </a:xfrm>
            <a:prstGeom prst="rect">
              <a:avLst/>
            </a:prstGeom>
            <a:noFill/>
            <a:ln>
              <a:noFill/>
            </a:ln>
          </p:spPr>
        </p:pic>
        <p:pic>
          <p:nvPicPr>
            <p:cNvPr id="158" name="Google Shape;158;p16"/>
            <p:cNvPicPr preferRelativeResize="0"/>
            <p:nvPr/>
          </p:nvPicPr>
          <p:blipFill rotWithShape="1">
            <a:blip r:embed="rId4">
              <a:alphaModFix amt="57000"/>
            </a:blip>
            <a:srcRect t="6117" r="27885" b="24682"/>
            <a:stretch/>
          </p:blipFill>
          <p:spPr>
            <a:xfrm rot="-2458771">
              <a:off x="-76867" y="995293"/>
              <a:ext cx="3426236" cy="1045893"/>
            </a:xfrm>
            <a:prstGeom prst="rect">
              <a:avLst/>
            </a:prstGeom>
            <a:noFill/>
            <a:ln>
              <a:noFill/>
            </a:ln>
          </p:spPr>
        </p:pic>
        <p:pic>
          <p:nvPicPr>
            <p:cNvPr id="159" name="Google Shape;159;p16"/>
            <p:cNvPicPr preferRelativeResize="0"/>
            <p:nvPr/>
          </p:nvPicPr>
          <p:blipFill rotWithShape="1">
            <a:blip r:embed="rId4">
              <a:alphaModFix amt="57000"/>
            </a:blip>
            <a:srcRect l="37617" t="29582" r="15004"/>
            <a:stretch/>
          </p:blipFill>
          <p:spPr>
            <a:xfrm rot="-2458770">
              <a:off x="8693103" y="11104109"/>
              <a:ext cx="1735855" cy="820817"/>
            </a:xfrm>
            <a:prstGeom prst="rect">
              <a:avLst/>
            </a:prstGeom>
            <a:noFill/>
            <a:ln>
              <a:noFill/>
            </a:ln>
          </p:spPr>
        </p:pic>
      </p:grpSp>
      <p:grpSp>
        <p:nvGrpSpPr>
          <p:cNvPr id="160" name="Google Shape;160;p16"/>
          <p:cNvGrpSpPr/>
          <p:nvPr/>
        </p:nvGrpSpPr>
        <p:grpSpPr>
          <a:xfrm>
            <a:off x="1279944" y="1117187"/>
            <a:ext cx="7864057" cy="9295148"/>
            <a:chOff x="0" y="0"/>
            <a:chExt cx="10485409" cy="12393530"/>
          </a:xfrm>
        </p:grpSpPr>
        <p:pic>
          <p:nvPicPr>
            <p:cNvPr id="161" name="Google Shape;161;p16"/>
            <p:cNvPicPr preferRelativeResize="0"/>
            <p:nvPr/>
          </p:nvPicPr>
          <p:blipFill rotWithShape="1">
            <a:blip r:embed="rId6">
              <a:alphaModFix/>
            </a:blip>
            <a:srcRect t="27673" r="42601" b="11638"/>
            <a:stretch/>
          </p:blipFill>
          <p:spPr>
            <a:xfrm rot="-5400000">
              <a:off x="-143238" y="2058350"/>
              <a:ext cx="10738097" cy="8670441"/>
            </a:xfrm>
            <a:prstGeom prst="rect">
              <a:avLst/>
            </a:prstGeom>
            <a:noFill/>
            <a:ln>
              <a:noFill/>
            </a:ln>
          </p:spPr>
        </p:pic>
        <p:pic>
          <p:nvPicPr>
            <p:cNvPr id="162" name="Google Shape;162;p16"/>
            <p:cNvPicPr preferRelativeResize="0"/>
            <p:nvPr/>
          </p:nvPicPr>
          <p:blipFill rotWithShape="1">
            <a:blip r:embed="rId4">
              <a:alphaModFix amt="57000"/>
            </a:blip>
            <a:srcRect t="6117" r="27885" b="24682"/>
            <a:stretch/>
          </p:blipFill>
          <p:spPr>
            <a:xfrm rot="-2458771">
              <a:off x="-76867" y="995293"/>
              <a:ext cx="3426236" cy="1045893"/>
            </a:xfrm>
            <a:prstGeom prst="rect">
              <a:avLst/>
            </a:prstGeom>
            <a:noFill/>
            <a:ln>
              <a:noFill/>
            </a:ln>
          </p:spPr>
        </p:pic>
        <p:pic>
          <p:nvPicPr>
            <p:cNvPr id="163" name="Google Shape;163;p16"/>
            <p:cNvPicPr preferRelativeResize="0"/>
            <p:nvPr/>
          </p:nvPicPr>
          <p:blipFill rotWithShape="1">
            <a:blip r:embed="rId4">
              <a:alphaModFix amt="57000"/>
            </a:blip>
            <a:srcRect l="37617" t="29582" r="15004"/>
            <a:stretch/>
          </p:blipFill>
          <p:spPr>
            <a:xfrm rot="-2458770">
              <a:off x="8693103" y="11104109"/>
              <a:ext cx="1735855" cy="820817"/>
            </a:xfrm>
            <a:prstGeom prst="rect">
              <a:avLst/>
            </a:prstGeom>
            <a:noFill/>
            <a:ln>
              <a:noFill/>
            </a:ln>
          </p:spPr>
        </p:pic>
      </p:grpSp>
      <p:pic>
        <p:nvPicPr>
          <p:cNvPr id="164" name="Google Shape;164;p16"/>
          <p:cNvPicPr preferRelativeResize="0"/>
          <p:nvPr/>
        </p:nvPicPr>
        <p:blipFill rotWithShape="1">
          <a:blip r:embed="rId7">
            <a:alphaModFix/>
          </a:blip>
          <a:srcRect/>
          <a:stretch/>
        </p:blipFill>
        <p:spPr>
          <a:xfrm>
            <a:off x="14658254" y="9161738"/>
            <a:ext cx="3904278" cy="2250523"/>
          </a:xfrm>
          <a:prstGeom prst="rect">
            <a:avLst/>
          </a:prstGeom>
          <a:noFill/>
          <a:ln>
            <a:noFill/>
          </a:ln>
        </p:spPr>
      </p:pic>
      <p:sp>
        <p:nvSpPr>
          <p:cNvPr id="165" name="Google Shape;165;p16"/>
          <p:cNvSpPr txBox="1"/>
          <p:nvPr/>
        </p:nvSpPr>
        <p:spPr>
          <a:xfrm>
            <a:off x="1576809" y="253400"/>
            <a:ext cx="15134400" cy="1046700"/>
          </a:xfrm>
          <a:prstGeom prst="rect">
            <a:avLst/>
          </a:prstGeom>
          <a:noFill/>
          <a:ln>
            <a:noFill/>
          </a:ln>
        </p:spPr>
        <p:txBody>
          <a:bodyPr spcFirstLastPara="1" wrap="square" lIns="0" tIns="0" rIns="0" bIns="0" anchor="t" anchorCtr="0">
            <a:spAutoFit/>
          </a:bodyPr>
          <a:lstStyle/>
          <a:p>
            <a:pPr marL="0" marR="0" lvl="0" indent="0" algn="ctr" rtl="0">
              <a:lnSpc>
                <a:spcPct val="139989"/>
              </a:lnSpc>
              <a:spcBef>
                <a:spcPts val="0"/>
              </a:spcBef>
              <a:spcAft>
                <a:spcPts val="0"/>
              </a:spcAft>
              <a:buClr>
                <a:srgbClr val="000000"/>
              </a:buClr>
              <a:buSzPts val="6800"/>
              <a:buFont typeface="Arial"/>
              <a:buNone/>
            </a:pPr>
            <a:r>
              <a:rPr lang="en-US" sz="6800" b="0" i="0" u="none" strike="noStrike" cap="none">
                <a:solidFill>
                  <a:srgbClr val="000000"/>
                </a:solidFill>
                <a:latin typeface="Arial"/>
                <a:ea typeface="Arial"/>
                <a:cs typeface="Arial"/>
                <a:sym typeface="Arial"/>
              </a:rPr>
              <a:t>READING - THE KEY TO SUCCESS!</a:t>
            </a:r>
            <a:endParaRPr sz="100" b="0" i="0" u="none" strike="noStrike" cap="none">
              <a:solidFill>
                <a:srgbClr val="000000"/>
              </a:solidFill>
              <a:latin typeface="Arial"/>
              <a:ea typeface="Arial"/>
              <a:cs typeface="Arial"/>
              <a:sym typeface="Arial"/>
            </a:endParaRPr>
          </a:p>
        </p:txBody>
      </p:sp>
      <p:sp>
        <p:nvSpPr>
          <p:cNvPr id="166" name="Google Shape;166;p16"/>
          <p:cNvSpPr txBox="1"/>
          <p:nvPr/>
        </p:nvSpPr>
        <p:spPr>
          <a:xfrm>
            <a:off x="10238976" y="1117176"/>
            <a:ext cx="6176700" cy="7228800"/>
          </a:xfrm>
          <a:prstGeom prst="rect">
            <a:avLst/>
          </a:prstGeom>
          <a:noFill/>
          <a:ln>
            <a:noFill/>
          </a:ln>
        </p:spPr>
        <p:txBody>
          <a:bodyPr spcFirstLastPara="1" wrap="square" lIns="0" tIns="0" rIns="0" bIns="0" anchor="t" anchorCtr="0">
            <a:spAutoFit/>
          </a:bodyPr>
          <a:lstStyle/>
          <a:p>
            <a:pPr marL="0" marR="0" lvl="0" indent="0" algn="ctr" rtl="0">
              <a:lnSpc>
                <a:spcPct val="454777"/>
              </a:lnSpc>
              <a:spcBef>
                <a:spcPts val="0"/>
              </a:spcBef>
              <a:spcAft>
                <a:spcPts val="0"/>
              </a:spcAft>
              <a:buClr>
                <a:srgbClr val="000000"/>
              </a:buClr>
              <a:buSzPts val="1800"/>
              <a:buFont typeface="Arial"/>
              <a:buNone/>
            </a:pPr>
            <a:endParaRPr sz="1800" b="0" i="0" u="none" strike="noStrike" cap="none" dirty="0">
              <a:solidFill>
                <a:schemeClr val="dk1"/>
              </a:solidFill>
              <a:latin typeface="Calibri"/>
              <a:ea typeface="Calibri"/>
              <a:cs typeface="Calibri"/>
              <a:sym typeface="Calibri"/>
            </a:endParaRPr>
          </a:p>
          <a:p>
            <a:pPr marL="0" marR="0" lvl="0" indent="0" algn="ctr" rtl="0">
              <a:lnSpc>
                <a:spcPct val="140003"/>
              </a:lnSpc>
              <a:spcBef>
                <a:spcPts val="0"/>
              </a:spcBef>
              <a:spcAft>
                <a:spcPts val="0"/>
              </a:spcAft>
              <a:buClr>
                <a:srgbClr val="000000"/>
              </a:buClr>
              <a:buSzPts val="5847"/>
              <a:buFont typeface="Arial"/>
              <a:buNone/>
            </a:pPr>
            <a:r>
              <a:rPr lang="en-US" sz="4847" b="0" i="0" u="none" strike="noStrike" cap="none" dirty="0">
                <a:solidFill>
                  <a:srgbClr val="000000"/>
                </a:solidFill>
                <a:latin typeface="Satisfy"/>
                <a:ea typeface="Satisfy"/>
                <a:cs typeface="Satisfy"/>
                <a:sym typeface="Satisfy"/>
              </a:rPr>
              <a:t>‘Reading aloud to young children is one of the best activities to stimulate language and cognitive skills; it builds motivation, curiosity &amp; memory.’ </a:t>
            </a:r>
            <a:endParaRPr sz="400" b="0" i="0" u="none" strike="noStrike" cap="none" dirty="0">
              <a:solidFill>
                <a:srgbClr val="000000"/>
              </a:solidFill>
              <a:latin typeface="Arial"/>
              <a:ea typeface="Arial"/>
              <a:cs typeface="Arial"/>
              <a:sym typeface="Arial"/>
            </a:endParaRPr>
          </a:p>
        </p:txBody>
      </p:sp>
      <p:sp>
        <p:nvSpPr>
          <p:cNvPr id="167" name="Google Shape;167;p16"/>
          <p:cNvSpPr txBox="1"/>
          <p:nvPr/>
        </p:nvSpPr>
        <p:spPr>
          <a:xfrm>
            <a:off x="2198540" y="1923774"/>
            <a:ext cx="6132600" cy="7321941"/>
          </a:xfrm>
          <a:prstGeom prst="rect">
            <a:avLst/>
          </a:prstGeom>
          <a:noFill/>
          <a:ln>
            <a:noFill/>
          </a:ln>
        </p:spPr>
        <p:txBody>
          <a:bodyPr spcFirstLastPara="1" wrap="square" lIns="0" tIns="0" rIns="0" bIns="0" anchor="t" anchorCtr="0">
            <a:spAutoFit/>
          </a:bodyPr>
          <a:lstStyle/>
          <a:p>
            <a:pPr marL="0" marR="0" lvl="0" indent="0" algn="ctr" rtl="0">
              <a:lnSpc>
                <a:spcPct val="140000"/>
              </a:lnSpc>
              <a:spcBef>
                <a:spcPts val="0"/>
              </a:spcBef>
              <a:spcAft>
                <a:spcPts val="0"/>
              </a:spcAft>
              <a:buClr>
                <a:srgbClr val="000000"/>
              </a:buClr>
              <a:buSzPts val="4555"/>
              <a:buFont typeface="Arial"/>
              <a:buNone/>
            </a:pPr>
            <a:r>
              <a:rPr lang="en-US" sz="4255" b="0" i="0" u="none" strike="noStrike" cap="none" dirty="0">
                <a:solidFill>
                  <a:srgbClr val="000000"/>
                </a:solidFill>
                <a:latin typeface="Satisfy"/>
                <a:ea typeface="Satisfy"/>
                <a:cs typeface="Satisfy"/>
                <a:sym typeface="Satisfy"/>
              </a:rPr>
              <a:t>Reading supports self-esteem.</a:t>
            </a:r>
            <a:endParaRPr sz="900" b="0" i="0" u="none" strike="noStrike" cap="none" dirty="0">
              <a:solidFill>
                <a:srgbClr val="000000"/>
              </a:solidFill>
              <a:latin typeface="Arial"/>
              <a:ea typeface="Arial"/>
              <a:cs typeface="Arial"/>
              <a:sym typeface="Arial"/>
            </a:endParaRPr>
          </a:p>
          <a:p>
            <a:pPr marL="0" marR="0" lvl="0" indent="0" algn="ctr" rtl="0">
              <a:lnSpc>
                <a:spcPct val="140000"/>
              </a:lnSpc>
              <a:spcBef>
                <a:spcPts val="0"/>
              </a:spcBef>
              <a:spcAft>
                <a:spcPts val="0"/>
              </a:spcAft>
              <a:buClr>
                <a:srgbClr val="000000"/>
              </a:buClr>
              <a:buSzPts val="4555"/>
              <a:buFont typeface="Arial"/>
              <a:buNone/>
            </a:pPr>
            <a:endParaRPr sz="4255" b="0" i="0" u="none" strike="noStrike" cap="none" dirty="0">
              <a:solidFill>
                <a:srgbClr val="000000"/>
              </a:solidFill>
              <a:latin typeface="Satisfy"/>
              <a:ea typeface="Satisfy"/>
              <a:cs typeface="Satisfy"/>
              <a:sym typeface="Satisfy"/>
            </a:endParaRPr>
          </a:p>
          <a:p>
            <a:pPr marL="0" marR="0" lvl="0" indent="0" algn="ctr" rtl="0">
              <a:lnSpc>
                <a:spcPct val="140000"/>
              </a:lnSpc>
              <a:spcBef>
                <a:spcPts val="0"/>
              </a:spcBef>
              <a:spcAft>
                <a:spcPts val="0"/>
              </a:spcAft>
              <a:buClr>
                <a:srgbClr val="000000"/>
              </a:buClr>
              <a:buSzPts val="4555"/>
              <a:buFont typeface="Arial"/>
              <a:buNone/>
            </a:pPr>
            <a:r>
              <a:rPr lang="en-US" sz="4255" b="0" i="0" u="none" strike="noStrike" cap="none" dirty="0">
                <a:solidFill>
                  <a:srgbClr val="000000"/>
                </a:solidFill>
                <a:latin typeface="Satisfy"/>
                <a:ea typeface="Satisfy"/>
                <a:cs typeface="Satisfy"/>
                <a:sym typeface="Satisfy"/>
              </a:rPr>
              <a:t>It supports the development of a wide range of language and vocabulary building. </a:t>
            </a:r>
            <a:endParaRPr sz="900" b="0" i="0" u="none" strike="noStrike" cap="none" dirty="0">
              <a:solidFill>
                <a:srgbClr val="000000"/>
              </a:solidFill>
              <a:latin typeface="Arial"/>
              <a:ea typeface="Arial"/>
              <a:cs typeface="Arial"/>
              <a:sym typeface="Arial"/>
            </a:endParaRPr>
          </a:p>
          <a:p>
            <a:pPr marL="0" marR="0" lvl="0" indent="0" algn="ctr" rtl="0">
              <a:lnSpc>
                <a:spcPct val="140000"/>
              </a:lnSpc>
              <a:spcBef>
                <a:spcPts val="0"/>
              </a:spcBef>
              <a:spcAft>
                <a:spcPts val="0"/>
              </a:spcAft>
              <a:buClr>
                <a:srgbClr val="000000"/>
              </a:buClr>
              <a:buSzPts val="4555"/>
              <a:buFont typeface="Arial"/>
              <a:buNone/>
            </a:pPr>
            <a:endParaRPr sz="4255" b="0" i="0" u="none" strike="noStrike" cap="none" dirty="0">
              <a:solidFill>
                <a:srgbClr val="000000"/>
              </a:solidFill>
              <a:latin typeface="Satisfy"/>
              <a:ea typeface="Satisfy"/>
              <a:cs typeface="Satisfy"/>
              <a:sym typeface="Satisfy"/>
            </a:endParaRPr>
          </a:p>
          <a:p>
            <a:pPr marL="0" marR="0" lvl="0" indent="0" algn="ctr" rtl="0">
              <a:lnSpc>
                <a:spcPct val="140000"/>
              </a:lnSpc>
              <a:spcBef>
                <a:spcPts val="0"/>
              </a:spcBef>
              <a:spcAft>
                <a:spcPts val="0"/>
              </a:spcAft>
              <a:buClr>
                <a:srgbClr val="000000"/>
              </a:buClr>
              <a:buSzPts val="4555"/>
              <a:buFont typeface="Arial"/>
              <a:buNone/>
            </a:pPr>
            <a:r>
              <a:rPr lang="en-US" sz="4000" b="0" i="0" u="none" strike="noStrike" cap="none" dirty="0">
                <a:solidFill>
                  <a:srgbClr val="000000"/>
                </a:solidFill>
                <a:latin typeface="Satisfy"/>
                <a:ea typeface="Satisfy"/>
                <a:cs typeface="Satisfy"/>
                <a:sym typeface="Satisfy"/>
              </a:rPr>
              <a:t>Makes connections between the spoken and written words</a:t>
            </a:r>
            <a:r>
              <a:rPr lang="en-US" sz="4400" b="0" i="0" u="none" strike="noStrike" cap="none" dirty="0">
                <a:solidFill>
                  <a:srgbClr val="000000"/>
                </a:solidFill>
                <a:latin typeface="Satisfy"/>
                <a:ea typeface="Satisfy"/>
                <a:cs typeface="Satisfy"/>
                <a:sym typeface="Satisfy"/>
              </a:rPr>
              <a:t>. </a:t>
            </a:r>
            <a:endParaRPr sz="1050" b="0" i="0" u="none" strike="noStrike" cap="none" dirty="0">
              <a:solidFill>
                <a:srgbClr val="000000"/>
              </a:solidFill>
              <a:latin typeface="Arial"/>
              <a:ea typeface="Arial"/>
              <a:cs typeface="Arial"/>
              <a:sym typeface="Arial"/>
            </a:endParaRPr>
          </a:p>
        </p:txBody>
      </p:sp>
      <p:grpSp>
        <p:nvGrpSpPr>
          <p:cNvPr id="168" name="Google Shape;168;p16"/>
          <p:cNvGrpSpPr/>
          <p:nvPr/>
        </p:nvGrpSpPr>
        <p:grpSpPr>
          <a:xfrm>
            <a:off x="375035" y="90234"/>
            <a:ext cx="2100645" cy="2741802"/>
            <a:chOff x="0" y="0"/>
            <a:chExt cx="2800860" cy="3655737"/>
          </a:xfrm>
        </p:grpSpPr>
        <p:pic>
          <p:nvPicPr>
            <p:cNvPr id="169" name="Google Shape;169;p16"/>
            <p:cNvPicPr preferRelativeResize="0"/>
            <p:nvPr/>
          </p:nvPicPr>
          <p:blipFill rotWithShape="1">
            <a:blip r:embed="rId8">
              <a:alphaModFix/>
            </a:blip>
            <a:srcRect/>
            <a:stretch/>
          </p:blipFill>
          <p:spPr>
            <a:xfrm rot="-413332">
              <a:off x="1431094" y="1428644"/>
              <a:ext cx="1271359" cy="1717397"/>
            </a:xfrm>
            <a:prstGeom prst="rect">
              <a:avLst/>
            </a:prstGeom>
            <a:noFill/>
            <a:ln>
              <a:noFill/>
            </a:ln>
          </p:spPr>
        </p:pic>
        <p:pic>
          <p:nvPicPr>
            <p:cNvPr id="170" name="Google Shape;170;p16"/>
            <p:cNvPicPr preferRelativeResize="0"/>
            <p:nvPr/>
          </p:nvPicPr>
          <p:blipFill rotWithShape="1">
            <a:blip r:embed="rId8">
              <a:alphaModFix/>
            </a:blip>
            <a:srcRect/>
            <a:stretch/>
          </p:blipFill>
          <p:spPr>
            <a:xfrm rot="-413334">
              <a:off x="80055" y="56984"/>
              <a:ext cx="1034265" cy="1397122"/>
            </a:xfrm>
            <a:prstGeom prst="rect">
              <a:avLst/>
            </a:prstGeom>
            <a:noFill/>
            <a:ln>
              <a:noFill/>
            </a:ln>
          </p:spPr>
        </p:pic>
        <p:pic>
          <p:nvPicPr>
            <p:cNvPr id="171" name="Google Shape;171;p16"/>
            <p:cNvPicPr preferRelativeResize="0"/>
            <p:nvPr/>
          </p:nvPicPr>
          <p:blipFill rotWithShape="1">
            <a:blip r:embed="rId8">
              <a:alphaModFix/>
            </a:blip>
            <a:srcRect/>
            <a:stretch/>
          </p:blipFill>
          <p:spPr>
            <a:xfrm rot="295984">
              <a:off x="197097" y="2542420"/>
              <a:ext cx="800182" cy="1080914"/>
            </a:xfrm>
            <a:prstGeom prst="rect">
              <a:avLst/>
            </a:prstGeom>
            <a:noFill/>
            <a:ln>
              <a:noFill/>
            </a:ln>
          </p:spPr>
        </p:pic>
      </p:gr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175"/>
        <p:cNvGrpSpPr/>
        <p:nvPr/>
      </p:nvGrpSpPr>
      <p:grpSpPr>
        <a:xfrm>
          <a:off x="0" y="0"/>
          <a:ext cx="0" cy="0"/>
          <a:chOff x="0" y="0"/>
          <a:chExt cx="0" cy="0"/>
        </a:xfrm>
      </p:grpSpPr>
      <p:pic>
        <p:nvPicPr>
          <p:cNvPr id="176" name="Google Shape;176;p17"/>
          <p:cNvPicPr preferRelativeResize="0"/>
          <p:nvPr/>
        </p:nvPicPr>
        <p:blipFill rotWithShape="1">
          <a:blip r:embed="rId3">
            <a:alphaModFix/>
          </a:blip>
          <a:srcRect t="21875" b="21870"/>
          <a:stretch/>
        </p:blipFill>
        <p:spPr>
          <a:xfrm>
            <a:off x="0" y="0"/>
            <a:ext cx="18287999" cy="10287000"/>
          </a:xfrm>
          <a:prstGeom prst="rect">
            <a:avLst/>
          </a:prstGeom>
          <a:noFill/>
          <a:ln>
            <a:noFill/>
          </a:ln>
        </p:spPr>
      </p:pic>
      <p:grpSp>
        <p:nvGrpSpPr>
          <p:cNvPr id="177" name="Google Shape;177;p17"/>
          <p:cNvGrpSpPr/>
          <p:nvPr/>
        </p:nvGrpSpPr>
        <p:grpSpPr>
          <a:xfrm>
            <a:off x="2058072" y="1295137"/>
            <a:ext cx="14171857" cy="7638806"/>
            <a:chOff x="0" y="0"/>
            <a:chExt cx="18895809" cy="10185075"/>
          </a:xfrm>
        </p:grpSpPr>
        <p:pic>
          <p:nvPicPr>
            <p:cNvPr id="178" name="Google Shape;178;p17"/>
            <p:cNvPicPr preferRelativeResize="0"/>
            <p:nvPr/>
          </p:nvPicPr>
          <p:blipFill rotWithShape="1">
            <a:blip r:embed="rId4">
              <a:alphaModFix/>
            </a:blip>
            <a:srcRect t="3518" b="28694"/>
            <a:stretch/>
          </p:blipFill>
          <p:spPr>
            <a:xfrm>
              <a:off x="0" y="402745"/>
              <a:ext cx="18895809" cy="9782330"/>
            </a:xfrm>
            <a:prstGeom prst="rect">
              <a:avLst/>
            </a:prstGeom>
            <a:noFill/>
            <a:ln>
              <a:noFill/>
            </a:ln>
          </p:spPr>
        </p:pic>
        <p:pic>
          <p:nvPicPr>
            <p:cNvPr id="179" name="Google Shape;179;p17"/>
            <p:cNvPicPr preferRelativeResize="0"/>
            <p:nvPr/>
          </p:nvPicPr>
          <p:blipFill rotWithShape="1">
            <a:blip r:embed="rId5">
              <a:alphaModFix/>
            </a:blip>
            <a:srcRect/>
            <a:stretch/>
          </p:blipFill>
          <p:spPr>
            <a:xfrm rot="1838892">
              <a:off x="16129734" y="305914"/>
              <a:ext cx="1617713" cy="1523591"/>
            </a:xfrm>
            <a:prstGeom prst="rect">
              <a:avLst/>
            </a:prstGeom>
            <a:noFill/>
            <a:ln>
              <a:noFill/>
            </a:ln>
          </p:spPr>
        </p:pic>
      </p:grpSp>
      <p:pic>
        <p:nvPicPr>
          <p:cNvPr id="180" name="Google Shape;180;p17"/>
          <p:cNvPicPr preferRelativeResize="0"/>
          <p:nvPr/>
        </p:nvPicPr>
        <p:blipFill rotWithShape="1">
          <a:blip r:embed="rId6">
            <a:alphaModFix/>
          </a:blip>
          <a:srcRect/>
          <a:stretch/>
        </p:blipFill>
        <p:spPr>
          <a:xfrm rot="-4388606">
            <a:off x="5280821" y="1970635"/>
            <a:ext cx="1260418" cy="1398523"/>
          </a:xfrm>
          <a:prstGeom prst="rect">
            <a:avLst/>
          </a:prstGeom>
          <a:noFill/>
          <a:ln>
            <a:noFill/>
          </a:ln>
        </p:spPr>
      </p:pic>
      <p:pic>
        <p:nvPicPr>
          <p:cNvPr id="181" name="Google Shape;181;p17"/>
          <p:cNvPicPr preferRelativeResize="0"/>
          <p:nvPr/>
        </p:nvPicPr>
        <p:blipFill rotWithShape="1">
          <a:blip r:embed="rId7">
            <a:alphaModFix/>
          </a:blip>
          <a:srcRect/>
          <a:stretch/>
        </p:blipFill>
        <p:spPr>
          <a:xfrm rot="-1150047">
            <a:off x="2737392" y="8258064"/>
            <a:ext cx="3348950" cy="1351758"/>
          </a:xfrm>
          <a:prstGeom prst="rect">
            <a:avLst/>
          </a:prstGeom>
          <a:noFill/>
          <a:ln>
            <a:noFill/>
          </a:ln>
        </p:spPr>
      </p:pic>
      <p:pic>
        <p:nvPicPr>
          <p:cNvPr id="182" name="Google Shape;182;p17"/>
          <p:cNvPicPr preferRelativeResize="0"/>
          <p:nvPr/>
        </p:nvPicPr>
        <p:blipFill rotWithShape="1">
          <a:blip r:embed="rId8">
            <a:alphaModFix/>
          </a:blip>
          <a:srcRect/>
          <a:stretch/>
        </p:blipFill>
        <p:spPr>
          <a:xfrm>
            <a:off x="15531315" y="6145889"/>
            <a:ext cx="2194959" cy="2788054"/>
          </a:xfrm>
          <a:prstGeom prst="rect">
            <a:avLst/>
          </a:prstGeom>
          <a:noFill/>
          <a:ln>
            <a:noFill/>
          </a:ln>
        </p:spPr>
      </p:pic>
      <p:pic>
        <p:nvPicPr>
          <p:cNvPr id="183" name="Google Shape;183;p17"/>
          <p:cNvPicPr preferRelativeResize="0"/>
          <p:nvPr/>
        </p:nvPicPr>
        <p:blipFill rotWithShape="1">
          <a:blip r:embed="rId9">
            <a:alphaModFix/>
          </a:blip>
          <a:srcRect/>
          <a:stretch/>
        </p:blipFill>
        <p:spPr>
          <a:xfrm rot="-4183691">
            <a:off x="-109045" y="86688"/>
            <a:ext cx="3883048" cy="3049957"/>
          </a:xfrm>
          <a:prstGeom prst="rect">
            <a:avLst/>
          </a:prstGeom>
          <a:noFill/>
          <a:ln>
            <a:noFill/>
          </a:ln>
        </p:spPr>
      </p:pic>
      <p:sp>
        <p:nvSpPr>
          <p:cNvPr id="184" name="Google Shape;184;p17"/>
          <p:cNvSpPr txBox="1"/>
          <p:nvPr/>
        </p:nvSpPr>
        <p:spPr>
          <a:xfrm>
            <a:off x="2608300" y="3112600"/>
            <a:ext cx="12922800" cy="4690800"/>
          </a:xfrm>
          <a:prstGeom prst="rect">
            <a:avLst/>
          </a:prstGeom>
          <a:noFill/>
          <a:ln>
            <a:noFill/>
          </a:ln>
        </p:spPr>
        <p:txBody>
          <a:bodyPr spcFirstLastPara="1" wrap="square" lIns="91425" tIns="91425" rIns="91425" bIns="91425" anchor="t" anchorCtr="0">
            <a:spAutoFit/>
          </a:bodyPr>
          <a:lstStyle/>
          <a:p>
            <a:pPr marL="0" marR="0" lvl="0" indent="0" algn="ctr" rtl="0">
              <a:lnSpc>
                <a:spcPct val="100000"/>
              </a:lnSpc>
              <a:spcBef>
                <a:spcPts val="0"/>
              </a:spcBef>
              <a:spcAft>
                <a:spcPts val="0"/>
              </a:spcAft>
              <a:buClr>
                <a:srgbClr val="000000"/>
              </a:buClr>
              <a:buSzPts val="5855"/>
              <a:buFont typeface="Arial"/>
              <a:buNone/>
            </a:pPr>
            <a:r>
              <a:rPr lang="en-US" sz="5855" b="0" i="0" u="none" strike="noStrike" cap="none">
                <a:solidFill>
                  <a:srgbClr val="000000"/>
                </a:solidFill>
                <a:latin typeface="Satisfy"/>
                <a:ea typeface="Satisfy"/>
                <a:cs typeface="Satisfy"/>
                <a:sym typeface="Satisfy"/>
              </a:rPr>
              <a:t>Children learn by listening to family members talk. Children who do not hear a lot of talk and who are not encouraged themselves to talk often have problems learning to read. </a:t>
            </a:r>
            <a:endParaRPr sz="8000" b="0" i="0" u="none" strike="noStrike" cap="none">
              <a:solidFill>
                <a:srgbClr val="000000"/>
              </a:solidFill>
              <a:latin typeface="Calibri"/>
              <a:ea typeface="Calibri"/>
              <a:cs typeface="Calibri"/>
              <a:sym typeface="Calibri"/>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188"/>
        <p:cNvGrpSpPr/>
        <p:nvPr/>
      </p:nvGrpSpPr>
      <p:grpSpPr>
        <a:xfrm>
          <a:off x="0" y="0"/>
          <a:ext cx="0" cy="0"/>
          <a:chOff x="0" y="0"/>
          <a:chExt cx="0" cy="0"/>
        </a:xfrm>
      </p:grpSpPr>
      <p:pic>
        <p:nvPicPr>
          <p:cNvPr id="189" name="Google Shape;189;p18"/>
          <p:cNvPicPr preferRelativeResize="0"/>
          <p:nvPr/>
        </p:nvPicPr>
        <p:blipFill rotWithShape="1">
          <a:blip r:embed="rId3">
            <a:alphaModFix/>
          </a:blip>
          <a:srcRect t="21875" b="21870"/>
          <a:stretch/>
        </p:blipFill>
        <p:spPr>
          <a:xfrm>
            <a:off x="0" y="0"/>
            <a:ext cx="18287999" cy="10287000"/>
          </a:xfrm>
          <a:prstGeom prst="rect">
            <a:avLst/>
          </a:prstGeom>
          <a:noFill/>
          <a:ln>
            <a:noFill/>
          </a:ln>
        </p:spPr>
      </p:pic>
      <p:grpSp>
        <p:nvGrpSpPr>
          <p:cNvPr id="190" name="Google Shape;190;p18"/>
          <p:cNvGrpSpPr/>
          <p:nvPr/>
        </p:nvGrpSpPr>
        <p:grpSpPr>
          <a:xfrm>
            <a:off x="2058072" y="1295137"/>
            <a:ext cx="14171857" cy="7638806"/>
            <a:chOff x="0" y="0"/>
            <a:chExt cx="18895809" cy="10185075"/>
          </a:xfrm>
        </p:grpSpPr>
        <p:pic>
          <p:nvPicPr>
            <p:cNvPr id="191" name="Google Shape;191;p18"/>
            <p:cNvPicPr preferRelativeResize="0"/>
            <p:nvPr/>
          </p:nvPicPr>
          <p:blipFill rotWithShape="1">
            <a:blip r:embed="rId4">
              <a:alphaModFix/>
            </a:blip>
            <a:srcRect t="3518" b="28694"/>
            <a:stretch/>
          </p:blipFill>
          <p:spPr>
            <a:xfrm>
              <a:off x="0" y="402745"/>
              <a:ext cx="18895809" cy="9782330"/>
            </a:xfrm>
            <a:prstGeom prst="rect">
              <a:avLst/>
            </a:prstGeom>
            <a:noFill/>
            <a:ln>
              <a:noFill/>
            </a:ln>
          </p:spPr>
        </p:pic>
        <p:pic>
          <p:nvPicPr>
            <p:cNvPr id="192" name="Google Shape;192;p18"/>
            <p:cNvPicPr preferRelativeResize="0"/>
            <p:nvPr/>
          </p:nvPicPr>
          <p:blipFill rotWithShape="1">
            <a:blip r:embed="rId5">
              <a:alphaModFix/>
            </a:blip>
            <a:srcRect/>
            <a:stretch/>
          </p:blipFill>
          <p:spPr>
            <a:xfrm rot="1838892">
              <a:off x="16129734" y="305914"/>
              <a:ext cx="1617713" cy="1523591"/>
            </a:xfrm>
            <a:prstGeom prst="rect">
              <a:avLst/>
            </a:prstGeom>
            <a:noFill/>
            <a:ln>
              <a:noFill/>
            </a:ln>
          </p:spPr>
        </p:pic>
      </p:grpSp>
      <p:pic>
        <p:nvPicPr>
          <p:cNvPr id="193" name="Google Shape;193;p18"/>
          <p:cNvPicPr preferRelativeResize="0"/>
          <p:nvPr/>
        </p:nvPicPr>
        <p:blipFill rotWithShape="1">
          <a:blip r:embed="rId6">
            <a:alphaModFix/>
          </a:blip>
          <a:srcRect/>
          <a:stretch/>
        </p:blipFill>
        <p:spPr>
          <a:xfrm rot="-4388606">
            <a:off x="5280821" y="1970635"/>
            <a:ext cx="1260418" cy="1398523"/>
          </a:xfrm>
          <a:prstGeom prst="rect">
            <a:avLst/>
          </a:prstGeom>
          <a:noFill/>
          <a:ln>
            <a:noFill/>
          </a:ln>
        </p:spPr>
      </p:pic>
      <p:pic>
        <p:nvPicPr>
          <p:cNvPr id="194" name="Google Shape;194;p18"/>
          <p:cNvPicPr preferRelativeResize="0"/>
          <p:nvPr/>
        </p:nvPicPr>
        <p:blipFill rotWithShape="1">
          <a:blip r:embed="rId7">
            <a:alphaModFix/>
          </a:blip>
          <a:srcRect/>
          <a:stretch/>
        </p:blipFill>
        <p:spPr>
          <a:xfrm rot="-1150047">
            <a:off x="2737392" y="8258064"/>
            <a:ext cx="3348950" cy="1351758"/>
          </a:xfrm>
          <a:prstGeom prst="rect">
            <a:avLst/>
          </a:prstGeom>
          <a:noFill/>
          <a:ln>
            <a:noFill/>
          </a:ln>
        </p:spPr>
      </p:pic>
      <p:pic>
        <p:nvPicPr>
          <p:cNvPr id="195" name="Google Shape;195;p18"/>
          <p:cNvPicPr preferRelativeResize="0"/>
          <p:nvPr/>
        </p:nvPicPr>
        <p:blipFill rotWithShape="1">
          <a:blip r:embed="rId8">
            <a:alphaModFix/>
          </a:blip>
          <a:srcRect/>
          <a:stretch/>
        </p:blipFill>
        <p:spPr>
          <a:xfrm>
            <a:off x="15531315" y="6145889"/>
            <a:ext cx="2194959" cy="2788054"/>
          </a:xfrm>
          <a:prstGeom prst="rect">
            <a:avLst/>
          </a:prstGeom>
          <a:noFill/>
          <a:ln>
            <a:noFill/>
          </a:ln>
        </p:spPr>
      </p:pic>
      <p:pic>
        <p:nvPicPr>
          <p:cNvPr id="196" name="Google Shape;196;p18"/>
          <p:cNvPicPr preferRelativeResize="0"/>
          <p:nvPr/>
        </p:nvPicPr>
        <p:blipFill rotWithShape="1">
          <a:blip r:embed="rId9">
            <a:alphaModFix/>
          </a:blip>
          <a:srcRect/>
          <a:stretch/>
        </p:blipFill>
        <p:spPr>
          <a:xfrm rot="-4183691">
            <a:off x="-109045" y="86688"/>
            <a:ext cx="3883048" cy="3049957"/>
          </a:xfrm>
          <a:prstGeom prst="rect">
            <a:avLst/>
          </a:prstGeom>
          <a:noFill/>
          <a:ln>
            <a:noFill/>
          </a:ln>
        </p:spPr>
      </p:pic>
      <p:sp>
        <p:nvSpPr>
          <p:cNvPr id="197" name="Google Shape;197;p18"/>
          <p:cNvSpPr txBox="1"/>
          <p:nvPr/>
        </p:nvSpPr>
        <p:spPr>
          <a:xfrm>
            <a:off x="2608300" y="3112600"/>
            <a:ext cx="12922800" cy="4690800"/>
          </a:xfrm>
          <a:prstGeom prst="rect">
            <a:avLst/>
          </a:prstGeom>
          <a:noFill/>
          <a:ln>
            <a:noFill/>
          </a:ln>
        </p:spPr>
        <p:txBody>
          <a:bodyPr spcFirstLastPara="1" wrap="square" lIns="91425" tIns="91425" rIns="91425" bIns="91425" anchor="t" anchorCtr="0">
            <a:spAutoFit/>
          </a:bodyPr>
          <a:lstStyle/>
          <a:p>
            <a:pPr marL="0" marR="0" lvl="0" indent="0" algn="ctr" rtl="0">
              <a:lnSpc>
                <a:spcPct val="100000"/>
              </a:lnSpc>
              <a:spcBef>
                <a:spcPts val="0"/>
              </a:spcBef>
              <a:spcAft>
                <a:spcPts val="0"/>
              </a:spcAft>
              <a:buClr>
                <a:srgbClr val="000000"/>
              </a:buClr>
              <a:buSzPts val="5855"/>
              <a:buFont typeface="Arial"/>
              <a:buNone/>
            </a:pPr>
            <a:r>
              <a:rPr lang="en-US" sz="5855" b="0" i="0" u="none" strike="noStrike" cap="none" dirty="0">
                <a:solidFill>
                  <a:srgbClr val="000000"/>
                </a:solidFill>
                <a:latin typeface="Satisfy"/>
                <a:ea typeface="Satisfy"/>
                <a:cs typeface="Satisfy"/>
                <a:sym typeface="Satisfy"/>
              </a:rPr>
              <a:t>‘Research shows that the more words a parent/s uses when speaking to an 8 month old; the greater the size of the child’s vocabulary at the age of 3. This continues throughout life.’ </a:t>
            </a:r>
            <a:endParaRPr sz="8000" b="0" i="0" u="none" strike="noStrike" cap="none" dirty="0">
              <a:solidFill>
                <a:srgbClr val="000000"/>
              </a:solidFill>
              <a:latin typeface="Calibri"/>
              <a:ea typeface="Calibri"/>
              <a:cs typeface="Calibri"/>
              <a:sym typeface="Calibri"/>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201"/>
        <p:cNvGrpSpPr/>
        <p:nvPr/>
      </p:nvGrpSpPr>
      <p:grpSpPr>
        <a:xfrm>
          <a:off x="0" y="0"/>
          <a:ext cx="0" cy="0"/>
          <a:chOff x="0" y="0"/>
          <a:chExt cx="0" cy="0"/>
        </a:xfrm>
      </p:grpSpPr>
      <p:pic>
        <p:nvPicPr>
          <p:cNvPr id="202" name="Google Shape;202;p19"/>
          <p:cNvPicPr preferRelativeResize="0"/>
          <p:nvPr/>
        </p:nvPicPr>
        <p:blipFill rotWithShape="1">
          <a:blip r:embed="rId3">
            <a:alphaModFix/>
          </a:blip>
          <a:srcRect t="21875" b="21873"/>
          <a:stretch/>
        </p:blipFill>
        <p:spPr>
          <a:xfrm>
            <a:off x="0" y="0"/>
            <a:ext cx="18288000" cy="10287000"/>
          </a:xfrm>
          <a:prstGeom prst="rect">
            <a:avLst/>
          </a:prstGeom>
          <a:noFill/>
          <a:ln>
            <a:noFill/>
          </a:ln>
        </p:spPr>
      </p:pic>
      <p:grpSp>
        <p:nvGrpSpPr>
          <p:cNvPr id="203" name="Google Shape;203;p19"/>
          <p:cNvGrpSpPr/>
          <p:nvPr/>
        </p:nvGrpSpPr>
        <p:grpSpPr>
          <a:xfrm>
            <a:off x="12248680" y="1844716"/>
            <a:ext cx="6313852" cy="7462838"/>
            <a:chOff x="0" y="1"/>
            <a:chExt cx="8418469" cy="9950451"/>
          </a:xfrm>
        </p:grpSpPr>
        <p:pic>
          <p:nvPicPr>
            <p:cNvPr id="204" name="Google Shape;204;p19"/>
            <p:cNvPicPr preferRelativeResize="0"/>
            <p:nvPr/>
          </p:nvPicPr>
          <p:blipFill rotWithShape="1">
            <a:blip r:embed="rId4">
              <a:alphaModFix/>
            </a:blip>
            <a:srcRect t="27671" r="42600" b="11642"/>
            <a:stretch/>
          </p:blipFill>
          <p:spPr>
            <a:xfrm rot="-5400000">
              <a:off x="-115002" y="1652597"/>
              <a:ext cx="8621346" cy="6961277"/>
            </a:xfrm>
            <a:prstGeom prst="rect">
              <a:avLst/>
            </a:prstGeom>
            <a:noFill/>
            <a:ln>
              <a:noFill/>
            </a:ln>
          </p:spPr>
        </p:pic>
        <p:pic>
          <p:nvPicPr>
            <p:cNvPr id="205" name="Google Shape;205;p19"/>
            <p:cNvPicPr preferRelativeResize="0"/>
            <p:nvPr/>
          </p:nvPicPr>
          <p:blipFill rotWithShape="1">
            <a:blip r:embed="rId5">
              <a:alphaModFix amt="57000"/>
            </a:blip>
            <a:srcRect t="6115" r="27884" b="24686"/>
            <a:stretch/>
          </p:blipFill>
          <p:spPr>
            <a:xfrm rot="-2458770">
              <a:off x="-61714" y="799096"/>
              <a:ext cx="2750838" cy="839721"/>
            </a:xfrm>
            <a:prstGeom prst="rect">
              <a:avLst/>
            </a:prstGeom>
            <a:noFill/>
            <a:ln>
              <a:noFill/>
            </a:ln>
          </p:spPr>
        </p:pic>
        <p:pic>
          <p:nvPicPr>
            <p:cNvPr id="206" name="Google Shape;206;p19"/>
            <p:cNvPicPr preferRelativeResize="0"/>
            <p:nvPr/>
          </p:nvPicPr>
          <p:blipFill rotWithShape="1">
            <a:blip r:embed="rId5">
              <a:alphaModFix amt="57000"/>
            </a:blip>
            <a:srcRect l="37619" t="29580" r="15003"/>
            <a:stretch/>
          </p:blipFill>
          <p:spPr>
            <a:xfrm rot="-2458770">
              <a:off x="6979473" y="8915208"/>
              <a:ext cx="1393674" cy="659013"/>
            </a:xfrm>
            <a:prstGeom prst="rect">
              <a:avLst/>
            </a:prstGeom>
            <a:noFill/>
            <a:ln>
              <a:noFill/>
            </a:ln>
          </p:spPr>
        </p:pic>
      </p:grpSp>
      <p:pic>
        <p:nvPicPr>
          <p:cNvPr id="207" name="Google Shape;207;p19"/>
          <p:cNvPicPr preferRelativeResize="0"/>
          <p:nvPr/>
        </p:nvPicPr>
        <p:blipFill rotWithShape="1">
          <a:blip r:embed="rId6">
            <a:alphaModFix/>
          </a:blip>
          <a:srcRect/>
          <a:stretch/>
        </p:blipFill>
        <p:spPr>
          <a:xfrm>
            <a:off x="16341275" y="730567"/>
            <a:ext cx="918025" cy="2576913"/>
          </a:xfrm>
          <a:prstGeom prst="rect">
            <a:avLst/>
          </a:prstGeom>
          <a:noFill/>
          <a:ln>
            <a:noFill/>
          </a:ln>
        </p:spPr>
      </p:pic>
      <p:grpSp>
        <p:nvGrpSpPr>
          <p:cNvPr id="208" name="Google Shape;208;p19"/>
          <p:cNvGrpSpPr/>
          <p:nvPr/>
        </p:nvGrpSpPr>
        <p:grpSpPr>
          <a:xfrm>
            <a:off x="5431462" y="1117187"/>
            <a:ext cx="7864056" cy="9295148"/>
            <a:chOff x="0" y="0"/>
            <a:chExt cx="10485409" cy="12393530"/>
          </a:xfrm>
        </p:grpSpPr>
        <p:pic>
          <p:nvPicPr>
            <p:cNvPr id="209" name="Google Shape;209;p19"/>
            <p:cNvPicPr preferRelativeResize="0"/>
            <p:nvPr/>
          </p:nvPicPr>
          <p:blipFill rotWithShape="1">
            <a:blip r:embed="rId4">
              <a:alphaModFix/>
            </a:blip>
            <a:srcRect t="27671" r="42600" b="11642"/>
            <a:stretch/>
          </p:blipFill>
          <p:spPr>
            <a:xfrm rot="-5400000">
              <a:off x="-143238" y="2058350"/>
              <a:ext cx="10738097" cy="8670441"/>
            </a:xfrm>
            <a:prstGeom prst="rect">
              <a:avLst/>
            </a:prstGeom>
            <a:noFill/>
            <a:ln>
              <a:noFill/>
            </a:ln>
          </p:spPr>
        </p:pic>
        <p:pic>
          <p:nvPicPr>
            <p:cNvPr id="210" name="Google Shape;210;p19"/>
            <p:cNvPicPr preferRelativeResize="0"/>
            <p:nvPr/>
          </p:nvPicPr>
          <p:blipFill rotWithShape="1">
            <a:blip r:embed="rId5">
              <a:alphaModFix amt="57000"/>
            </a:blip>
            <a:srcRect t="6115" r="27884" b="24686"/>
            <a:stretch/>
          </p:blipFill>
          <p:spPr>
            <a:xfrm rot="-2458770">
              <a:off x="-76867" y="995293"/>
              <a:ext cx="3426236" cy="1045893"/>
            </a:xfrm>
            <a:prstGeom prst="rect">
              <a:avLst/>
            </a:prstGeom>
            <a:noFill/>
            <a:ln>
              <a:noFill/>
            </a:ln>
          </p:spPr>
        </p:pic>
        <p:pic>
          <p:nvPicPr>
            <p:cNvPr id="211" name="Google Shape;211;p19"/>
            <p:cNvPicPr preferRelativeResize="0"/>
            <p:nvPr/>
          </p:nvPicPr>
          <p:blipFill rotWithShape="1">
            <a:blip r:embed="rId5">
              <a:alphaModFix amt="57000"/>
            </a:blip>
            <a:srcRect l="37619" t="29580" r="15003"/>
            <a:stretch/>
          </p:blipFill>
          <p:spPr>
            <a:xfrm rot="-2458770">
              <a:off x="8693103" y="11104109"/>
              <a:ext cx="1735855" cy="820817"/>
            </a:xfrm>
            <a:prstGeom prst="rect">
              <a:avLst/>
            </a:prstGeom>
            <a:noFill/>
            <a:ln>
              <a:noFill/>
            </a:ln>
          </p:spPr>
        </p:pic>
      </p:grpSp>
      <p:grpSp>
        <p:nvGrpSpPr>
          <p:cNvPr id="212" name="Google Shape;212;p19"/>
          <p:cNvGrpSpPr/>
          <p:nvPr/>
        </p:nvGrpSpPr>
        <p:grpSpPr>
          <a:xfrm>
            <a:off x="-300984" y="1844716"/>
            <a:ext cx="6633021" cy="7840090"/>
            <a:chOff x="0" y="0"/>
            <a:chExt cx="8844028" cy="10453453"/>
          </a:xfrm>
        </p:grpSpPr>
        <p:pic>
          <p:nvPicPr>
            <p:cNvPr id="213" name="Google Shape;213;p19"/>
            <p:cNvPicPr preferRelativeResize="0"/>
            <p:nvPr/>
          </p:nvPicPr>
          <p:blipFill rotWithShape="1">
            <a:blip r:embed="rId4">
              <a:alphaModFix/>
            </a:blip>
            <a:srcRect t="27671" r="42600" b="11642"/>
            <a:stretch/>
          </p:blipFill>
          <p:spPr>
            <a:xfrm rot="-5400000">
              <a:off x="-120816" y="1736137"/>
              <a:ext cx="9057160" cy="7313174"/>
            </a:xfrm>
            <a:prstGeom prst="rect">
              <a:avLst/>
            </a:prstGeom>
            <a:noFill/>
            <a:ln>
              <a:noFill/>
            </a:ln>
          </p:spPr>
        </p:pic>
        <p:pic>
          <p:nvPicPr>
            <p:cNvPr id="214" name="Google Shape;214;p19"/>
            <p:cNvPicPr preferRelativeResize="0"/>
            <p:nvPr/>
          </p:nvPicPr>
          <p:blipFill rotWithShape="1">
            <a:blip r:embed="rId5">
              <a:alphaModFix amt="57000"/>
            </a:blip>
            <a:srcRect t="6115" r="27884" b="24686"/>
            <a:stretch/>
          </p:blipFill>
          <p:spPr>
            <a:xfrm rot="-2458770">
              <a:off x="-64834" y="839490"/>
              <a:ext cx="2889895" cy="882170"/>
            </a:xfrm>
            <a:prstGeom prst="rect">
              <a:avLst/>
            </a:prstGeom>
            <a:noFill/>
            <a:ln>
              <a:noFill/>
            </a:ln>
          </p:spPr>
        </p:pic>
        <p:pic>
          <p:nvPicPr>
            <p:cNvPr id="215" name="Google Shape;215;p19"/>
            <p:cNvPicPr preferRelativeResize="0"/>
            <p:nvPr/>
          </p:nvPicPr>
          <p:blipFill rotWithShape="1">
            <a:blip r:embed="rId5">
              <a:alphaModFix amt="57000"/>
            </a:blip>
            <a:srcRect l="37619" t="29580" r="15003"/>
            <a:stretch/>
          </p:blipFill>
          <p:spPr>
            <a:xfrm rot="-2458770">
              <a:off x="7332289" y="9365877"/>
              <a:ext cx="1464125" cy="692327"/>
            </a:xfrm>
            <a:prstGeom prst="rect">
              <a:avLst/>
            </a:prstGeom>
            <a:noFill/>
            <a:ln>
              <a:noFill/>
            </a:ln>
          </p:spPr>
        </p:pic>
      </p:grpSp>
      <p:pic>
        <p:nvPicPr>
          <p:cNvPr id="216" name="Google Shape;216;p19"/>
          <p:cNvPicPr preferRelativeResize="0"/>
          <p:nvPr/>
        </p:nvPicPr>
        <p:blipFill rotWithShape="1">
          <a:blip r:embed="rId7">
            <a:alphaModFix/>
          </a:blip>
          <a:srcRect/>
          <a:stretch/>
        </p:blipFill>
        <p:spPr>
          <a:xfrm>
            <a:off x="14658254" y="9161738"/>
            <a:ext cx="3904279" cy="2250523"/>
          </a:xfrm>
          <a:prstGeom prst="rect">
            <a:avLst/>
          </a:prstGeom>
          <a:noFill/>
          <a:ln>
            <a:noFill/>
          </a:ln>
        </p:spPr>
      </p:pic>
      <p:sp>
        <p:nvSpPr>
          <p:cNvPr id="217" name="Google Shape;217;p19"/>
          <p:cNvSpPr txBox="1"/>
          <p:nvPr/>
        </p:nvSpPr>
        <p:spPr>
          <a:xfrm>
            <a:off x="6480556" y="3695468"/>
            <a:ext cx="5544300" cy="6145529"/>
          </a:xfrm>
          <a:prstGeom prst="rect">
            <a:avLst/>
          </a:prstGeom>
          <a:noFill/>
          <a:ln>
            <a:noFill/>
          </a:ln>
        </p:spPr>
        <p:txBody>
          <a:bodyPr spcFirstLastPara="1" wrap="square" lIns="0" tIns="0" rIns="0" bIns="0" anchor="t" anchorCtr="0">
            <a:spAutoFit/>
          </a:bodyPr>
          <a:lstStyle/>
          <a:p>
            <a:pPr marL="0" marR="0" lvl="0" indent="0" algn="ctr" rtl="0">
              <a:lnSpc>
                <a:spcPct val="330333"/>
              </a:lnSpc>
              <a:spcBef>
                <a:spcPts val="0"/>
              </a:spcBef>
              <a:spcAft>
                <a:spcPts val="0"/>
              </a:spcAft>
              <a:buClr>
                <a:srgbClr val="000000"/>
              </a:buClr>
              <a:buSzPts val="1800"/>
              <a:buFont typeface="Arial"/>
              <a:buNone/>
            </a:pPr>
            <a:endParaRPr sz="1800" b="0" i="0" u="none" strike="noStrike" cap="none" dirty="0">
              <a:solidFill>
                <a:schemeClr val="dk1"/>
              </a:solidFill>
              <a:latin typeface="Calibri"/>
              <a:ea typeface="Calibri"/>
              <a:cs typeface="Calibri"/>
              <a:sym typeface="Calibri"/>
            </a:endParaRPr>
          </a:p>
          <a:p>
            <a:pPr marL="0" marR="0" lvl="0" indent="0" algn="ctr" rtl="0">
              <a:lnSpc>
                <a:spcPct val="140004"/>
              </a:lnSpc>
              <a:spcBef>
                <a:spcPts val="0"/>
              </a:spcBef>
              <a:spcAft>
                <a:spcPts val="0"/>
              </a:spcAft>
              <a:buClr>
                <a:srgbClr val="000000"/>
              </a:buClr>
              <a:buSzPts val="3647"/>
              <a:buFont typeface="Arial"/>
              <a:buNone/>
            </a:pPr>
            <a:r>
              <a:rPr lang="en-US" sz="3647" b="0" i="0" u="none" strike="noStrike" cap="none" dirty="0">
                <a:solidFill>
                  <a:srgbClr val="000000"/>
                </a:solidFill>
                <a:latin typeface="Satisfy"/>
                <a:ea typeface="Satisfy"/>
                <a:cs typeface="Satisfy"/>
                <a:sym typeface="Satisfy"/>
              </a:rPr>
              <a:t>Reading helps pupils to develop empathy for those around them. </a:t>
            </a:r>
            <a:endParaRPr sz="800" b="0" i="0" u="none" strike="noStrike" cap="none" dirty="0">
              <a:solidFill>
                <a:srgbClr val="000000"/>
              </a:solidFill>
              <a:latin typeface="Arial"/>
              <a:ea typeface="Arial"/>
              <a:cs typeface="Arial"/>
              <a:sym typeface="Arial"/>
            </a:endParaRPr>
          </a:p>
          <a:p>
            <a:pPr marL="0" marR="0" lvl="0" indent="0" algn="ctr" rtl="0">
              <a:lnSpc>
                <a:spcPct val="140004"/>
              </a:lnSpc>
              <a:spcBef>
                <a:spcPts val="0"/>
              </a:spcBef>
              <a:spcAft>
                <a:spcPts val="0"/>
              </a:spcAft>
              <a:buClr>
                <a:srgbClr val="000000"/>
              </a:buClr>
              <a:buSzPts val="3647"/>
              <a:buFont typeface="Arial"/>
              <a:buNone/>
            </a:pPr>
            <a:endParaRPr b="0" i="0" u="none" strike="noStrike" cap="none" dirty="0">
              <a:solidFill>
                <a:srgbClr val="000000"/>
              </a:solidFill>
              <a:latin typeface="Satisfy"/>
              <a:ea typeface="Satisfy"/>
              <a:cs typeface="Satisfy"/>
              <a:sym typeface="Satisfy"/>
            </a:endParaRPr>
          </a:p>
          <a:p>
            <a:pPr marL="0" marR="0" lvl="0" indent="0" algn="ctr" rtl="0">
              <a:lnSpc>
                <a:spcPct val="140004"/>
              </a:lnSpc>
              <a:spcBef>
                <a:spcPts val="0"/>
              </a:spcBef>
              <a:spcAft>
                <a:spcPts val="0"/>
              </a:spcAft>
              <a:buClr>
                <a:srgbClr val="000000"/>
              </a:buClr>
              <a:buSzPts val="3647"/>
              <a:buFont typeface="Arial"/>
              <a:buNone/>
            </a:pPr>
            <a:r>
              <a:rPr lang="en-US" sz="3647" b="0" i="0" u="none" strike="noStrike" cap="none" dirty="0">
                <a:solidFill>
                  <a:srgbClr val="000000"/>
                </a:solidFill>
                <a:latin typeface="Satisfy"/>
                <a:ea typeface="Satisfy"/>
                <a:cs typeface="Satisfy"/>
                <a:sym typeface="Satisfy"/>
              </a:rPr>
              <a:t>Helps to make informed decisions about the world around them.</a:t>
            </a:r>
            <a:endParaRPr sz="800" b="0" i="0" u="none" strike="noStrike" cap="none" dirty="0">
              <a:solidFill>
                <a:srgbClr val="000000"/>
              </a:solidFill>
              <a:latin typeface="Arial"/>
              <a:ea typeface="Arial"/>
              <a:cs typeface="Arial"/>
              <a:sym typeface="Arial"/>
            </a:endParaRPr>
          </a:p>
        </p:txBody>
      </p:sp>
      <p:sp>
        <p:nvSpPr>
          <p:cNvPr id="218" name="Google Shape;218;p19"/>
          <p:cNvSpPr txBox="1"/>
          <p:nvPr/>
        </p:nvSpPr>
        <p:spPr>
          <a:xfrm>
            <a:off x="475134" y="2396473"/>
            <a:ext cx="5311200" cy="6596934"/>
          </a:xfrm>
          <a:prstGeom prst="rect">
            <a:avLst/>
          </a:prstGeom>
          <a:noFill/>
          <a:ln>
            <a:noFill/>
          </a:ln>
        </p:spPr>
        <p:txBody>
          <a:bodyPr spcFirstLastPara="1" wrap="square" lIns="0" tIns="0" rIns="0" bIns="0" anchor="t" anchorCtr="0">
            <a:spAutoFit/>
          </a:bodyPr>
          <a:lstStyle/>
          <a:p>
            <a:pPr marL="0" marR="0" lvl="0" indent="0" algn="ctr" rtl="0">
              <a:lnSpc>
                <a:spcPct val="140026"/>
              </a:lnSpc>
              <a:spcBef>
                <a:spcPts val="0"/>
              </a:spcBef>
              <a:spcAft>
                <a:spcPts val="0"/>
              </a:spcAft>
              <a:buClr>
                <a:srgbClr val="000000"/>
              </a:buClr>
              <a:buSzPts val="3630"/>
              <a:buFont typeface="Arial"/>
              <a:buNone/>
            </a:pPr>
            <a:r>
              <a:rPr lang="en-US" sz="3630" b="0" i="0" u="none" strike="noStrike" cap="none" dirty="0">
                <a:solidFill>
                  <a:srgbClr val="000000"/>
                </a:solidFill>
                <a:latin typeface="Satisfy"/>
                <a:ea typeface="Satisfy"/>
                <a:cs typeface="Satisfy"/>
                <a:sym typeface="Satisfy"/>
              </a:rPr>
              <a:t>Reading is linked to being financially stable in adulthood. </a:t>
            </a:r>
            <a:endParaRPr sz="1300" b="0" i="0" u="none" strike="noStrike" cap="none" dirty="0">
              <a:solidFill>
                <a:srgbClr val="000000"/>
              </a:solidFill>
              <a:latin typeface="Arial"/>
              <a:ea typeface="Arial"/>
              <a:cs typeface="Arial"/>
              <a:sym typeface="Arial"/>
            </a:endParaRPr>
          </a:p>
          <a:p>
            <a:pPr marL="0" marR="0" lvl="0" indent="0" algn="ctr" rtl="0">
              <a:lnSpc>
                <a:spcPct val="140026"/>
              </a:lnSpc>
              <a:spcBef>
                <a:spcPts val="0"/>
              </a:spcBef>
              <a:spcAft>
                <a:spcPts val="0"/>
              </a:spcAft>
              <a:buClr>
                <a:srgbClr val="000000"/>
              </a:buClr>
              <a:buSzPts val="3630"/>
              <a:buFont typeface="Arial"/>
              <a:buNone/>
            </a:pPr>
            <a:endParaRPr sz="3630" b="0" i="0" u="none" strike="noStrike" cap="none" dirty="0">
              <a:solidFill>
                <a:srgbClr val="000000"/>
              </a:solidFill>
              <a:latin typeface="Satisfy"/>
              <a:ea typeface="Satisfy"/>
              <a:cs typeface="Satisfy"/>
              <a:sym typeface="Satisfy"/>
            </a:endParaRPr>
          </a:p>
          <a:p>
            <a:pPr marL="0" marR="0" lvl="0" indent="0" algn="ctr" rtl="0">
              <a:lnSpc>
                <a:spcPct val="140026"/>
              </a:lnSpc>
              <a:spcBef>
                <a:spcPts val="0"/>
              </a:spcBef>
              <a:spcAft>
                <a:spcPts val="0"/>
              </a:spcAft>
              <a:buClr>
                <a:srgbClr val="000000"/>
              </a:buClr>
              <a:buSzPts val="3630"/>
              <a:buFont typeface="Arial"/>
              <a:buNone/>
            </a:pPr>
            <a:r>
              <a:rPr lang="en-US" sz="3200" b="0" i="0" u="none" strike="noStrike" cap="none" dirty="0">
                <a:solidFill>
                  <a:srgbClr val="000000"/>
                </a:solidFill>
                <a:latin typeface="Satisfy"/>
                <a:ea typeface="Satisfy"/>
                <a:cs typeface="Satisfy"/>
                <a:sym typeface="Satisfy"/>
              </a:rPr>
              <a:t>Children with higher reading ages at age 10 see the impact through their salaries 25 years later by a minimum of 25% more than someone with poorer reading skills</a:t>
            </a:r>
            <a:r>
              <a:rPr lang="en-US" sz="3630" b="0" i="0" u="none" strike="noStrike" cap="none" dirty="0">
                <a:solidFill>
                  <a:srgbClr val="000000"/>
                </a:solidFill>
                <a:latin typeface="Satisfy"/>
                <a:ea typeface="Satisfy"/>
                <a:cs typeface="Satisfy"/>
                <a:sym typeface="Satisfy"/>
              </a:rPr>
              <a:t>.</a:t>
            </a:r>
            <a:r>
              <a:rPr lang="en-US" sz="3730" b="0" i="0" u="none" strike="noStrike" cap="none" dirty="0">
                <a:solidFill>
                  <a:srgbClr val="000000"/>
                </a:solidFill>
                <a:latin typeface="Satisfy"/>
                <a:ea typeface="Satisfy"/>
                <a:cs typeface="Satisfy"/>
                <a:sym typeface="Satisfy"/>
              </a:rPr>
              <a:t> </a:t>
            </a:r>
            <a:endParaRPr sz="1400" b="0" i="0" u="none" strike="noStrike" cap="none" dirty="0">
              <a:solidFill>
                <a:srgbClr val="000000"/>
              </a:solidFill>
              <a:latin typeface="Arial"/>
              <a:ea typeface="Arial"/>
              <a:cs typeface="Arial"/>
              <a:sym typeface="Arial"/>
            </a:endParaRPr>
          </a:p>
        </p:txBody>
      </p:sp>
      <p:sp>
        <p:nvSpPr>
          <p:cNvPr id="219" name="Google Shape;219;p19"/>
          <p:cNvSpPr txBox="1"/>
          <p:nvPr/>
        </p:nvSpPr>
        <p:spPr>
          <a:xfrm>
            <a:off x="6480556" y="2216852"/>
            <a:ext cx="5326887" cy="1882286"/>
          </a:xfrm>
          <a:prstGeom prst="rect">
            <a:avLst/>
          </a:prstGeom>
          <a:noFill/>
          <a:ln>
            <a:noFill/>
          </a:ln>
        </p:spPr>
        <p:txBody>
          <a:bodyPr spcFirstLastPara="1" wrap="square" lIns="0" tIns="0" rIns="0" bIns="0" anchor="t" anchorCtr="0">
            <a:spAutoFit/>
          </a:bodyPr>
          <a:lstStyle/>
          <a:p>
            <a:pPr marL="0" marR="0" lvl="0" indent="0" algn="ctr" rtl="0">
              <a:lnSpc>
                <a:spcPct val="139988"/>
              </a:lnSpc>
              <a:spcBef>
                <a:spcPts val="0"/>
              </a:spcBef>
              <a:spcAft>
                <a:spcPts val="0"/>
              </a:spcAft>
              <a:buClr>
                <a:srgbClr val="000000"/>
              </a:buClr>
              <a:buSzPts val="5394"/>
              <a:buFont typeface="Arial"/>
              <a:buNone/>
            </a:pPr>
            <a:r>
              <a:rPr lang="en-US" sz="5394" b="1" i="0" u="none" strike="noStrike" cap="none">
                <a:solidFill>
                  <a:srgbClr val="000000"/>
                </a:solidFill>
                <a:latin typeface="Advent Pro"/>
                <a:ea typeface="Advent Pro"/>
                <a:cs typeface="Advent Pro"/>
                <a:sym typeface="Advent Pro"/>
              </a:rPr>
              <a:t>The Importance of Reading...</a:t>
            </a:r>
            <a:endParaRPr sz="1400" b="0" i="0" u="none" strike="noStrike" cap="none">
              <a:solidFill>
                <a:srgbClr val="000000"/>
              </a:solidFill>
              <a:latin typeface="Arial"/>
              <a:ea typeface="Arial"/>
              <a:cs typeface="Arial"/>
              <a:sym typeface="Arial"/>
            </a:endParaRPr>
          </a:p>
        </p:txBody>
      </p:sp>
      <p:sp>
        <p:nvSpPr>
          <p:cNvPr id="220" name="Google Shape;220;p19"/>
          <p:cNvSpPr txBox="1"/>
          <p:nvPr/>
        </p:nvSpPr>
        <p:spPr>
          <a:xfrm>
            <a:off x="12664661" y="4021170"/>
            <a:ext cx="5481891" cy="3024206"/>
          </a:xfrm>
          <a:prstGeom prst="rect">
            <a:avLst/>
          </a:prstGeom>
          <a:noFill/>
          <a:ln>
            <a:noFill/>
          </a:ln>
        </p:spPr>
        <p:txBody>
          <a:bodyPr spcFirstLastPara="1" wrap="square" lIns="0" tIns="0" rIns="0" bIns="0" anchor="t" anchorCtr="0">
            <a:spAutoFit/>
          </a:bodyPr>
          <a:lstStyle/>
          <a:p>
            <a:pPr marL="0" marR="0" lvl="0" indent="0" algn="ctr" rtl="0">
              <a:lnSpc>
                <a:spcPct val="140013"/>
              </a:lnSpc>
              <a:spcBef>
                <a:spcPts val="0"/>
              </a:spcBef>
              <a:spcAft>
                <a:spcPts val="0"/>
              </a:spcAft>
              <a:buClr>
                <a:srgbClr val="000000"/>
              </a:buClr>
              <a:buSzPts val="4311"/>
              <a:buFont typeface="Arial"/>
              <a:buNone/>
            </a:pPr>
            <a:r>
              <a:rPr lang="en-US" sz="4311" b="0" i="0" u="none" strike="noStrike" cap="none">
                <a:solidFill>
                  <a:srgbClr val="000000"/>
                </a:solidFill>
                <a:latin typeface="Satisfy"/>
                <a:ea typeface="Satisfy"/>
                <a:cs typeface="Satisfy"/>
                <a:sym typeface="Satisfy"/>
              </a:rPr>
              <a:t>Reading is fundamental</a:t>
            </a:r>
            <a:endParaRPr sz="1400" b="0" i="0" u="none" strike="noStrike" cap="none">
              <a:solidFill>
                <a:srgbClr val="000000"/>
              </a:solidFill>
              <a:latin typeface="Arial"/>
              <a:ea typeface="Arial"/>
              <a:cs typeface="Arial"/>
              <a:sym typeface="Arial"/>
            </a:endParaRPr>
          </a:p>
          <a:p>
            <a:pPr marL="0" marR="0" lvl="0" indent="0" algn="ctr" rtl="0">
              <a:lnSpc>
                <a:spcPct val="140013"/>
              </a:lnSpc>
              <a:spcBef>
                <a:spcPts val="0"/>
              </a:spcBef>
              <a:spcAft>
                <a:spcPts val="0"/>
              </a:spcAft>
              <a:buClr>
                <a:srgbClr val="000000"/>
              </a:buClr>
              <a:buSzPts val="4311"/>
              <a:buFont typeface="Arial"/>
              <a:buNone/>
            </a:pPr>
            <a:r>
              <a:rPr lang="en-US" sz="4311" b="0" i="0" u="none" strike="noStrike" cap="none">
                <a:solidFill>
                  <a:srgbClr val="000000"/>
                </a:solidFill>
                <a:latin typeface="Satisfy"/>
                <a:ea typeface="Satisfy"/>
                <a:cs typeface="Satisfy"/>
                <a:sym typeface="Satisfy"/>
              </a:rPr>
              <a:t> in developing children </a:t>
            </a:r>
            <a:endParaRPr sz="1400" b="0" i="0" u="none" strike="noStrike" cap="none">
              <a:solidFill>
                <a:srgbClr val="000000"/>
              </a:solidFill>
              <a:latin typeface="Arial"/>
              <a:ea typeface="Arial"/>
              <a:cs typeface="Arial"/>
              <a:sym typeface="Arial"/>
            </a:endParaRPr>
          </a:p>
          <a:p>
            <a:pPr marL="0" marR="0" lvl="0" indent="0" algn="ctr" rtl="0">
              <a:lnSpc>
                <a:spcPct val="140013"/>
              </a:lnSpc>
              <a:spcBef>
                <a:spcPts val="0"/>
              </a:spcBef>
              <a:spcAft>
                <a:spcPts val="0"/>
              </a:spcAft>
              <a:buClr>
                <a:srgbClr val="000000"/>
              </a:buClr>
              <a:buSzPts val="4311"/>
              <a:buFont typeface="Arial"/>
              <a:buNone/>
            </a:pPr>
            <a:r>
              <a:rPr lang="en-US" sz="4311" b="0" i="0" u="none" strike="noStrike" cap="none">
                <a:solidFill>
                  <a:srgbClr val="000000"/>
                </a:solidFill>
                <a:latin typeface="Satisfy"/>
                <a:ea typeface="Satisfy"/>
                <a:cs typeface="Satisfy"/>
                <a:sym typeface="Satisfy"/>
              </a:rPr>
              <a:t>as thinkers and moving learning forward. </a:t>
            </a:r>
            <a:endParaRPr sz="1400" b="0" i="0" u="none" strike="noStrike" cap="none">
              <a:solidFill>
                <a:srgbClr val="000000"/>
              </a:solidFill>
              <a:latin typeface="Arial"/>
              <a:ea typeface="Arial"/>
              <a:cs typeface="Arial"/>
              <a:sym typeface="Arial"/>
            </a:endParaRPr>
          </a:p>
        </p:txBody>
      </p:sp>
      <p:grpSp>
        <p:nvGrpSpPr>
          <p:cNvPr id="221" name="Google Shape;221;p19"/>
          <p:cNvGrpSpPr/>
          <p:nvPr/>
        </p:nvGrpSpPr>
        <p:grpSpPr>
          <a:xfrm>
            <a:off x="-523840" y="-594159"/>
            <a:ext cx="2100645" cy="2741802"/>
            <a:chOff x="0" y="0"/>
            <a:chExt cx="2800860" cy="3655736"/>
          </a:xfrm>
        </p:grpSpPr>
        <p:pic>
          <p:nvPicPr>
            <p:cNvPr id="222" name="Google Shape;222;p19"/>
            <p:cNvPicPr preferRelativeResize="0"/>
            <p:nvPr/>
          </p:nvPicPr>
          <p:blipFill rotWithShape="1">
            <a:blip r:embed="rId8">
              <a:alphaModFix/>
            </a:blip>
            <a:srcRect/>
            <a:stretch/>
          </p:blipFill>
          <p:spPr>
            <a:xfrm rot="-413333">
              <a:off x="1431094" y="1428644"/>
              <a:ext cx="1271359" cy="1717397"/>
            </a:xfrm>
            <a:prstGeom prst="rect">
              <a:avLst/>
            </a:prstGeom>
            <a:noFill/>
            <a:ln>
              <a:noFill/>
            </a:ln>
          </p:spPr>
        </p:pic>
        <p:pic>
          <p:nvPicPr>
            <p:cNvPr id="223" name="Google Shape;223;p19"/>
            <p:cNvPicPr preferRelativeResize="0"/>
            <p:nvPr/>
          </p:nvPicPr>
          <p:blipFill rotWithShape="1">
            <a:blip r:embed="rId8">
              <a:alphaModFix/>
            </a:blip>
            <a:srcRect/>
            <a:stretch/>
          </p:blipFill>
          <p:spPr>
            <a:xfrm rot="-413333">
              <a:off x="80055" y="56984"/>
              <a:ext cx="1034265" cy="1397121"/>
            </a:xfrm>
            <a:prstGeom prst="rect">
              <a:avLst/>
            </a:prstGeom>
            <a:noFill/>
            <a:ln>
              <a:noFill/>
            </a:ln>
          </p:spPr>
        </p:pic>
        <p:pic>
          <p:nvPicPr>
            <p:cNvPr id="224" name="Google Shape;224;p19"/>
            <p:cNvPicPr preferRelativeResize="0"/>
            <p:nvPr/>
          </p:nvPicPr>
          <p:blipFill rotWithShape="1">
            <a:blip r:embed="rId8">
              <a:alphaModFix/>
            </a:blip>
            <a:srcRect/>
            <a:stretch/>
          </p:blipFill>
          <p:spPr>
            <a:xfrm rot="295983">
              <a:off x="197097" y="2542420"/>
              <a:ext cx="800182" cy="1080914"/>
            </a:xfrm>
            <a:prstGeom prst="rect">
              <a:avLst/>
            </a:prstGeom>
            <a:noFill/>
            <a:ln>
              <a:noFill/>
            </a:ln>
          </p:spPr>
        </p:pic>
      </p:grpSp>
      <p:sp>
        <p:nvSpPr>
          <p:cNvPr id="225" name="Google Shape;225;p19"/>
          <p:cNvSpPr txBox="1"/>
          <p:nvPr/>
        </p:nvSpPr>
        <p:spPr>
          <a:xfrm>
            <a:off x="1576809" y="253400"/>
            <a:ext cx="15134400" cy="1046700"/>
          </a:xfrm>
          <a:prstGeom prst="rect">
            <a:avLst/>
          </a:prstGeom>
          <a:noFill/>
          <a:ln>
            <a:noFill/>
          </a:ln>
        </p:spPr>
        <p:txBody>
          <a:bodyPr spcFirstLastPara="1" wrap="square" lIns="0" tIns="0" rIns="0" bIns="0" anchor="t" anchorCtr="0">
            <a:spAutoFit/>
          </a:bodyPr>
          <a:lstStyle/>
          <a:p>
            <a:pPr marL="0" marR="0" lvl="0" indent="0" algn="ctr" rtl="0">
              <a:lnSpc>
                <a:spcPct val="139989"/>
              </a:lnSpc>
              <a:spcBef>
                <a:spcPts val="0"/>
              </a:spcBef>
              <a:spcAft>
                <a:spcPts val="0"/>
              </a:spcAft>
              <a:buClr>
                <a:srgbClr val="000000"/>
              </a:buClr>
              <a:buSzPts val="6800"/>
              <a:buFont typeface="Arial"/>
              <a:buNone/>
            </a:pPr>
            <a:r>
              <a:rPr lang="en-US" sz="6800" b="0" i="0" u="none" strike="noStrike" cap="none">
                <a:solidFill>
                  <a:srgbClr val="000000"/>
                </a:solidFill>
                <a:latin typeface="Arial"/>
                <a:ea typeface="Arial"/>
                <a:cs typeface="Arial"/>
                <a:sym typeface="Arial"/>
              </a:rPr>
              <a:t>READING - THE KEY TO SUCCESS!</a:t>
            </a:r>
            <a:endParaRPr sz="100" b="0" i="0" u="none" strike="noStrike" cap="none">
              <a:solidFill>
                <a:srgbClr val="000000"/>
              </a:solidFill>
              <a:latin typeface="Arial"/>
              <a:ea typeface="Arial"/>
              <a:cs typeface="Arial"/>
              <a:sym typeface="Arial"/>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229"/>
        <p:cNvGrpSpPr/>
        <p:nvPr/>
      </p:nvGrpSpPr>
      <p:grpSpPr>
        <a:xfrm>
          <a:off x="0" y="0"/>
          <a:ext cx="0" cy="0"/>
          <a:chOff x="0" y="0"/>
          <a:chExt cx="0" cy="0"/>
        </a:xfrm>
      </p:grpSpPr>
      <p:pic>
        <p:nvPicPr>
          <p:cNvPr id="230" name="Google Shape;230;p20"/>
          <p:cNvPicPr preferRelativeResize="0"/>
          <p:nvPr/>
        </p:nvPicPr>
        <p:blipFill rotWithShape="1">
          <a:blip r:embed="rId3">
            <a:alphaModFix/>
          </a:blip>
          <a:srcRect t="21875" b="21873"/>
          <a:stretch/>
        </p:blipFill>
        <p:spPr>
          <a:xfrm>
            <a:off x="0" y="0"/>
            <a:ext cx="18288000" cy="10287000"/>
          </a:xfrm>
          <a:prstGeom prst="rect">
            <a:avLst/>
          </a:prstGeom>
          <a:noFill/>
          <a:ln>
            <a:noFill/>
          </a:ln>
        </p:spPr>
      </p:pic>
      <p:pic>
        <p:nvPicPr>
          <p:cNvPr id="231" name="Google Shape;231;p20"/>
          <p:cNvPicPr preferRelativeResize="0"/>
          <p:nvPr/>
        </p:nvPicPr>
        <p:blipFill rotWithShape="1">
          <a:blip r:embed="rId4">
            <a:alphaModFix/>
          </a:blip>
          <a:srcRect t="428" r="26028" b="4616"/>
          <a:stretch/>
        </p:blipFill>
        <p:spPr>
          <a:xfrm>
            <a:off x="1412842" y="-1044310"/>
            <a:ext cx="15268241" cy="14013420"/>
          </a:xfrm>
          <a:prstGeom prst="rect">
            <a:avLst/>
          </a:prstGeom>
          <a:noFill/>
          <a:ln>
            <a:noFill/>
          </a:ln>
        </p:spPr>
      </p:pic>
      <p:pic>
        <p:nvPicPr>
          <p:cNvPr id="232" name="Google Shape;232;p20"/>
          <p:cNvPicPr preferRelativeResize="0"/>
          <p:nvPr/>
        </p:nvPicPr>
        <p:blipFill rotWithShape="1">
          <a:blip r:embed="rId5">
            <a:alphaModFix/>
          </a:blip>
          <a:srcRect/>
          <a:stretch/>
        </p:blipFill>
        <p:spPr>
          <a:xfrm>
            <a:off x="1525852" y="802655"/>
            <a:ext cx="548388" cy="1073358"/>
          </a:xfrm>
          <a:prstGeom prst="rect">
            <a:avLst/>
          </a:prstGeom>
          <a:noFill/>
          <a:ln>
            <a:noFill/>
          </a:ln>
        </p:spPr>
      </p:pic>
      <p:pic>
        <p:nvPicPr>
          <p:cNvPr id="233" name="Google Shape;233;p20"/>
          <p:cNvPicPr preferRelativeResize="0"/>
          <p:nvPr/>
        </p:nvPicPr>
        <p:blipFill rotWithShape="1">
          <a:blip r:embed="rId6">
            <a:alphaModFix/>
          </a:blip>
          <a:srcRect/>
          <a:stretch/>
        </p:blipFill>
        <p:spPr>
          <a:xfrm rot="-1389467">
            <a:off x="17058649" y="4280287"/>
            <a:ext cx="1609185" cy="649525"/>
          </a:xfrm>
          <a:prstGeom prst="rect">
            <a:avLst/>
          </a:prstGeom>
          <a:noFill/>
          <a:ln>
            <a:noFill/>
          </a:ln>
        </p:spPr>
      </p:pic>
      <p:sp>
        <p:nvSpPr>
          <p:cNvPr id="234" name="Google Shape;234;p20"/>
          <p:cNvSpPr txBox="1"/>
          <p:nvPr/>
        </p:nvSpPr>
        <p:spPr>
          <a:xfrm>
            <a:off x="2735188" y="-404427"/>
            <a:ext cx="12150900" cy="1092900"/>
          </a:xfrm>
          <a:prstGeom prst="rect">
            <a:avLst/>
          </a:prstGeom>
          <a:noFill/>
          <a:ln>
            <a:noFill/>
          </a:ln>
        </p:spPr>
        <p:txBody>
          <a:bodyPr spcFirstLastPara="1" wrap="square" lIns="0" tIns="0" rIns="0" bIns="0" anchor="t" anchorCtr="0">
            <a:spAutoFit/>
          </a:bodyPr>
          <a:lstStyle/>
          <a:p>
            <a:pPr marL="0" marR="0" lvl="0" indent="0" algn="ctr" rtl="0">
              <a:lnSpc>
                <a:spcPct val="140000"/>
              </a:lnSpc>
              <a:spcBef>
                <a:spcPts val="0"/>
              </a:spcBef>
              <a:spcAft>
                <a:spcPts val="0"/>
              </a:spcAft>
              <a:buClr>
                <a:srgbClr val="000000"/>
              </a:buClr>
              <a:buSzPts val="7100"/>
              <a:buFont typeface="Arial"/>
              <a:buNone/>
            </a:pPr>
            <a:r>
              <a:rPr lang="en-US" sz="7100" b="0" i="0" u="none" strike="noStrike" cap="none" dirty="0">
                <a:solidFill>
                  <a:srgbClr val="000000"/>
                </a:solidFill>
                <a:latin typeface="Arial"/>
                <a:ea typeface="Arial"/>
                <a:cs typeface="Arial"/>
                <a:sym typeface="Arial"/>
              </a:rPr>
              <a:t>PARENTS IN PARTNERSHIP</a:t>
            </a:r>
            <a:endParaRPr sz="100" b="0" i="0" u="none" strike="noStrike" cap="none" dirty="0">
              <a:solidFill>
                <a:srgbClr val="000000"/>
              </a:solidFill>
              <a:latin typeface="Arial"/>
              <a:ea typeface="Arial"/>
              <a:cs typeface="Arial"/>
              <a:sym typeface="Arial"/>
            </a:endParaRPr>
          </a:p>
        </p:txBody>
      </p:sp>
      <p:pic>
        <p:nvPicPr>
          <p:cNvPr id="235" name="Google Shape;235;p20"/>
          <p:cNvPicPr preferRelativeResize="0"/>
          <p:nvPr/>
        </p:nvPicPr>
        <p:blipFill rotWithShape="1">
          <a:blip r:embed="rId7">
            <a:alphaModFix/>
          </a:blip>
          <a:srcRect/>
          <a:stretch/>
        </p:blipFill>
        <p:spPr>
          <a:xfrm rot="-1940726">
            <a:off x="16181977" y="8360898"/>
            <a:ext cx="3362512" cy="1938236"/>
          </a:xfrm>
          <a:prstGeom prst="rect">
            <a:avLst/>
          </a:prstGeom>
          <a:noFill/>
          <a:ln>
            <a:noFill/>
          </a:ln>
        </p:spPr>
      </p:pic>
      <p:sp>
        <p:nvSpPr>
          <p:cNvPr id="236" name="Google Shape;236;p20"/>
          <p:cNvSpPr txBox="1"/>
          <p:nvPr/>
        </p:nvSpPr>
        <p:spPr>
          <a:xfrm>
            <a:off x="6706291" y="1009769"/>
            <a:ext cx="3661800" cy="678000"/>
          </a:xfrm>
          <a:prstGeom prst="rect">
            <a:avLst/>
          </a:prstGeom>
          <a:noFill/>
          <a:ln>
            <a:noFill/>
          </a:ln>
        </p:spPr>
        <p:txBody>
          <a:bodyPr spcFirstLastPara="1" wrap="square" lIns="0" tIns="0" rIns="0" bIns="0" anchor="t" anchorCtr="0">
            <a:spAutoFit/>
          </a:bodyPr>
          <a:lstStyle/>
          <a:p>
            <a:pPr marL="0" marR="0" lvl="0" indent="0" algn="l" rtl="0">
              <a:lnSpc>
                <a:spcPct val="140000"/>
              </a:lnSpc>
              <a:spcBef>
                <a:spcPts val="0"/>
              </a:spcBef>
              <a:spcAft>
                <a:spcPts val="0"/>
              </a:spcAft>
              <a:buClr>
                <a:srgbClr val="000000"/>
              </a:buClr>
              <a:buSzPts val="4405"/>
              <a:buFont typeface="Arial"/>
              <a:buNone/>
            </a:pPr>
            <a:r>
              <a:rPr lang="en-US" sz="4405" b="1" i="0" u="none" strike="noStrike" cap="none" dirty="0">
                <a:solidFill>
                  <a:srgbClr val="000000"/>
                </a:solidFill>
                <a:latin typeface="Advent Pro"/>
                <a:ea typeface="Advent Pro"/>
                <a:cs typeface="Advent Pro"/>
                <a:sym typeface="Advent Pro"/>
              </a:rPr>
              <a:t>WE NEED YOU!</a:t>
            </a:r>
            <a:endParaRPr sz="1400" b="0" i="0" u="none" strike="noStrike" cap="none" dirty="0">
              <a:solidFill>
                <a:srgbClr val="000000"/>
              </a:solidFill>
              <a:latin typeface="Arial"/>
              <a:ea typeface="Arial"/>
              <a:cs typeface="Arial"/>
              <a:sym typeface="Arial"/>
            </a:endParaRPr>
          </a:p>
        </p:txBody>
      </p:sp>
      <p:pic>
        <p:nvPicPr>
          <p:cNvPr id="237" name="Google Shape;237;p20"/>
          <p:cNvPicPr preferRelativeResize="0"/>
          <p:nvPr/>
        </p:nvPicPr>
        <p:blipFill rotWithShape="1">
          <a:blip r:embed="rId8">
            <a:alphaModFix/>
          </a:blip>
          <a:srcRect/>
          <a:stretch/>
        </p:blipFill>
        <p:spPr>
          <a:xfrm>
            <a:off x="15219440" y="-480213"/>
            <a:ext cx="2867343" cy="2544115"/>
          </a:xfrm>
          <a:prstGeom prst="rect">
            <a:avLst/>
          </a:prstGeom>
          <a:noFill/>
          <a:ln>
            <a:noFill/>
          </a:ln>
        </p:spPr>
      </p:pic>
      <p:sp>
        <p:nvSpPr>
          <p:cNvPr id="238" name="Google Shape;238;p20"/>
          <p:cNvSpPr txBox="1"/>
          <p:nvPr/>
        </p:nvSpPr>
        <p:spPr>
          <a:xfrm>
            <a:off x="1669779" y="1915231"/>
            <a:ext cx="7179900" cy="7755969"/>
          </a:xfrm>
          <a:prstGeom prst="rect">
            <a:avLst/>
          </a:prstGeom>
          <a:noFill/>
          <a:ln>
            <a:noFill/>
          </a:ln>
        </p:spPr>
        <p:txBody>
          <a:bodyPr spcFirstLastPara="1" wrap="square" lIns="0" tIns="0" rIns="0" bIns="0" anchor="t" anchorCtr="0">
            <a:spAutoFit/>
          </a:bodyPr>
          <a:lstStyle/>
          <a:p>
            <a:pPr marL="0" marR="0" lvl="0" indent="0" algn="l" rtl="0">
              <a:lnSpc>
                <a:spcPct val="140018"/>
              </a:lnSpc>
              <a:spcBef>
                <a:spcPts val="0"/>
              </a:spcBef>
              <a:spcAft>
                <a:spcPts val="0"/>
              </a:spcAft>
              <a:buClr>
                <a:srgbClr val="000000"/>
              </a:buClr>
              <a:buSzPts val="4428"/>
              <a:buFont typeface="Arial"/>
              <a:buNone/>
            </a:pPr>
            <a:r>
              <a:rPr lang="en-US" sz="4000" b="0" i="0" u="none" strike="noStrike" cap="none" dirty="0">
                <a:solidFill>
                  <a:srgbClr val="000000"/>
                </a:solidFill>
                <a:latin typeface="Satisfy"/>
                <a:ea typeface="Satisfy"/>
                <a:cs typeface="Satisfy"/>
                <a:sym typeface="Satisfy"/>
              </a:rPr>
              <a:t>It is crucial that parents and school work </a:t>
            </a:r>
            <a:r>
              <a:rPr lang="en-US" sz="4000" b="0" i="0" u="sng" strike="noStrike" cap="none" dirty="0">
                <a:solidFill>
                  <a:srgbClr val="000000"/>
                </a:solidFill>
                <a:latin typeface="Satisfy"/>
                <a:ea typeface="Satisfy"/>
                <a:cs typeface="Satisfy"/>
                <a:sym typeface="Satisfy"/>
              </a:rPr>
              <a:t>together </a:t>
            </a:r>
            <a:r>
              <a:rPr lang="en-US" sz="4000" b="0" i="0" u="none" strike="noStrike" cap="none" dirty="0">
                <a:solidFill>
                  <a:srgbClr val="000000"/>
                </a:solidFill>
                <a:latin typeface="Satisfy"/>
                <a:ea typeface="Satisfy"/>
                <a:cs typeface="Satisfy"/>
                <a:sym typeface="Satisfy"/>
              </a:rPr>
              <a:t>to actively teach children to read. We cannot do this alone.</a:t>
            </a:r>
          </a:p>
          <a:p>
            <a:pPr marL="0" marR="0" lvl="0" indent="0" algn="l" rtl="0">
              <a:lnSpc>
                <a:spcPct val="140018"/>
              </a:lnSpc>
              <a:spcBef>
                <a:spcPts val="0"/>
              </a:spcBef>
              <a:spcAft>
                <a:spcPts val="0"/>
              </a:spcAft>
              <a:buClr>
                <a:srgbClr val="000000"/>
              </a:buClr>
              <a:buSzPts val="4428"/>
              <a:buFont typeface="Arial"/>
              <a:buNone/>
            </a:pPr>
            <a:r>
              <a:rPr lang="en-US" sz="4000" b="0" i="0" u="none" strike="noStrike" cap="none" dirty="0">
                <a:solidFill>
                  <a:srgbClr val="000000"/>
                </a:solidFill>
                <a:latin typeface="Satisfy"/>
                <a:ea typeface="Satisfy"/>
                <a:cs typeface="Satisfy"/>
                <a:sym typeface="Satisfy"/>
              </a:rPr>
              <a:t> </a:t>
            </a:r>
            <a:endParaRPr sz="1100" b="0" i="0" u="none" strike="noStrike" cap="none" dirty="0">
              <a:solidFill>
                <a:srgbClr val="000000"/>
              </a:solidFill>
              <a:latin typeface="Arial"/>
              <a:ea typeface="Arial"/>
              <a:cs typeface="Arial"/>
              <a:sym typeface="Arial"/>
            </a:endParaRPr>
          </a:p>
          <a:p>
            <a:pPr marL="0" marR="0" lvl="0" indent="0" algn="l" rtl="0">
              <a:lnSpc>
                <a:spcPct val="140018"/>
              </a:lnSpc>
              <a:spcBef>
                <a:spcPts val="0"/>
              </a:spcBef>
              <a:spcAft>
                <a:spcPts val="0"/>
              </a:spcAft>
              <a:buClr>
                <a:srgbClr val="000000"/>
              </a:buClr>
              <a:buSzPts val="4428"/>
              <a:buFont typeface="Arial"/>
              <a:buNone/>
            </a:pPr>
            <a:r>
              <a:rPr lang="en-US" sz="4000" b="0" i="0" u="none" strike="noStrike" cap="none" dirty="0">
                <a:solidFill>
                  <a:srgbClr val="000000"/>
                </a:solidFill>
                <a:latin typeface="Satisfy"/>
                <a:ea typeface="Satisfy"/>
                <a:cs typeface="Satisfy"/>
                <a:sym typeface="Satisfy"/>
              </a:rPr>
              <a:t>We need you to create a home environment where reading is encouraged and valued as part of normal life and routine. </a:t>
            </a:r>
            <a:endParaRPr sz="1100" b="0" i="0" u="none" strike="noStrike" cap="none" dirty="0">
              <a:solidFill>
                <a:srgbClr val="000000"/>
              </a:solidFill>
              <a:latin typeface="Arial"/>
              <a:ea typeface="Arial"/>
              <a:cs typeface="Arial"/>
              <a:sym typeface="Arial"/>
            </a:endParaRPr>
          </a:p>
        </p:txBody>
      </p:sp>
      <p:sp>
        <p:nvSpPr>
          <p:cNvPr id="239" name="Google Shape;239;p20"/>
          <p:cNvSpPr txBox="1"/>
          <p:nvPr/>
        </p:nvSpPr>
        <p:spPr>
          <a:xfrm>
            <a:off x="9505752" y="2468329"/>
            <a:ext cx="7185300" cy="7200600"/>
          </a:xfrm>
          <a:prstGeom prst="rect">
            <a:avLst/>
          </a:prstGeom>
          <a:noFill/>
          <a:ln>
            <a:noFill/>
          </a:ln>
        </p:spPr>
        <p:txBody>
          <a:bodyPr spcFirstLastPara="1" wrap="square" lIns="0" tIns="0" rIns="0" bIns="0" anchor="t" anchorCtr="0">
            <a:spAutoFit/>
          </a:bodyPr>
          <a:lstStyle/>
          <a:p>
            <a:pPr marL="0" marR="0" lvl="0" indent="0" algn="l" rtl="0">
              <a:lnSpc>
                <a:spcPct val="140004"/>
              </a:lnSpc>
              <a:spcBef>
                <a:spcPts val="0"/>
              </a:spcBef>
              <a:spcAft>
                <a:spcPts val="0"/>
              </a:spcAft>
              <a:buClr>
                <a:srgbClr val="000000"/>
              </a:buClr>
              <a:buSzPts val="4487"/>
              <a:buFont typeface="Arial"/>
              <a:buNone/>
            </a:pPr>
            <a:r>
              <a:rPr lang="en-US" sz="4487" b="0" i="0" u="none" strike="noStrike" cap="none" dirty="0">
                <a:solidFill>
                  <a:srgbClr val="000000"/>
                </a:solidFill>
                <a:latin typeface="Satisfy"/>
                <a:ea typeface="Satisfy"/>
                <a:cs typeface="Satisfy"/>
                <a:sym typeface="Satisfy"/>
              </a:rPr>
              <a:t>We need you to demonstrate and model to your child that reading is a pleasurable experience. </a:t>
            </a:r>
            <a:endParaRPr sz="1400" b="0" i="0" u="none" strike="noStrike" cap="none" dirty="0">
              <a:solidFill>
                <a:srgbClr val="000000"/>
              </a:solidFill>
              <a:latin typeface="Arial"/>
              <a:ea typeface="Arial"/>
              <a:cs typeface="Arial"/>
              <a:sym typeface="Arial"/>
            </a:endParaRPr>
          </a:p>
          <a:p>
            <a:pPr marL="0" marR="0" lvl="0" indent="0" algn="l" rtl="0">
              <a:lnSpc>
                <a:spcPct val="140004"/>
              </a:lnSpc>
              <a:spcBef>
                <a:spcPts val="0"/>
              </a:spcBef>
              <a:spcAft>
                <a:spcPts val="0"/>
              </a:spcAft>
              <a:buClr>
                <a:srgbClr val="000000"/>
              </a:buClr>
              <a:buSzPts val="4487"/>
              <a:buFont typeface="Arial"/>
              <a:buNone/>
            </a:pPr>
            <a:endParaRPr sz="4487" b="0" i="0" u="none" strike="noStrike" cap="none" dirty="0">
              <a:solidFill>
                <a:srgbClr val="000000"/>
              </a:solidFill>
              <a:latin typeface="Satisfy"/>
              <a:ea typeface="Satisfy"/>
              <a:cs typeface="Satisfy"/>
              <a:sym typeface="Satisfy"/>
            </a:endParaRPr>
          </a:p>
          <a:p>
            <a:pPr marL="0" marR="0" lvl="0" indent="0" algn="l" rtl="0">
              <a:lnSpc>
                <a:spcPct val="140004"/>
              </a:lnSpc>
              <a:spcBef>
                <a:spcPts val="0"/>
              </a:spcBef>
              <a:spcAft>
                <a:spcPts val="0"/>
              </a:spcAft>
              <a:buClr>
                <a:srgbClr val="000000"/>
              </a:buClr>
              <a:buSzPts val="4087"/>
              <a:buFont typeface="Arial"/>
              <a:buNone/>
            </a:pPr>
            <a:r>
              <a:rPr lang="en-US" sz="4087" b="0" i="0" u="none" strike="noStrike" cap="none" dirty="0">
                <a:solidFill>
                  <a:srgbClr val="000000"/>
                </a:solidFill>
                <a:latin typeface="Satisfy"/>
                <a:ea typeface="Satisfy"/>
                <a:cs typeface="Satisfy"/>
                <a:sym typeface="Satisfy"/>
              </a:rPr>
              <a:t>Spending just 10-15 mins reading with your child every day is invaluable in developing their ability and desire to read and listen well.</a:t>
            </a:r>
            <a:r>
              <a:rPr lang="en-US" sz="4487" b="0" i="0" u="none" strike="noStrike" cap="none" dirty="0">
                <a:solidFill>
                  <a:srgbClr val="000000"/>
                </a:solidFill>
                <a:latin typeface="Satisfy"/>
                <a:ea typeface="Satisfy"/>
                <a:cs typeface="Satisfy"/>
                <a:sym typeface="Satisfy"/>
              </a:rPr>
              <a:t> </a:t>
            </a:r>
            <a:endParaRPr sz="1400" b="0" i="0" u="none" strike="noStrike" cap="none" dirty="0">
              <a:solidFill>
                <a:srgbClr val="000000"/>
              </a:solidFill>
              <a:latin typeface="Arial"/>
              <a:ea typeface="Arial"/>
              <a:cs typeface="Arial"/>
              <a:sym typeface="Arial"/>
            </a:endParaRPr>
          </a:p>
        </p:txBody>
      </p:sp>
      <p:pic>
        <p:nvPicPr>
          <p:cNvPr id="240" name="Google Shape;240;p20"/>
          <p:cNvPicPr preferRelativeResize="0"/>
          <p:nvPr/>
        </p:nvPicPr>
        <p:blipFill rotWithShape="1">
          <a:blip r:embed="rId9">
            <a:alphaModFix/>
          </a:blip>
          <a:srcRect/>
          <a:stretch/>
        </p:blipFill>
        <p:spPr>
          <a:xfrm>
            <a:off x="-729281" y="-1258468"/>
            <a:ext cx="2612214" cy="3322370"/>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244"/>
        <p:cNvGrpSpPr/>
        <p:nvPr/>
      </p:nvGrpSpPr>
      <p:grpSpPr>
        <a:xfrm>
          <a:off x="0" y="0"/>
          <a:ext cx="0" cy="0"/>
          <a:chOff x="0" y="0"/>
          <a:chExt cx="0" cy="0"/>
        </a:xfrm>
      </p:grpSpPr>
      <p:pic>
        <p:nvPicPr>
          <p:cNvPr id="245" name="Google Shape;245;p21"/>
          <p:cNvPicPr preferRelativeResize="0"/>
          <p:nvPr/>
        </p:nvPicPr>
        <p:blipFill rotWithShape="1">
          <a:blip r:embed="rId3">
            <a:alphaModFix/>
          </a:blip>
          <a:srcRect t="21875" b="21870"/>
          <a:stretch/>
        </p:blipFill>
        <p:spPr>
          <a:xfrm>
            <a:off x="0" y="0"/>
            <a:ext cx="18287999" cy="10287000"/>
          </a:xfrm>
          <a:prstGeom prst="rect">
            <a:avLst/>
          </a:prstGeom>
          <a:noFill/>
          <a:ln>
            <a:noFill/>
          </a:ln>
        </p:spPr>
      </p:pic>
      <p:grpSp>
        <p:nvGrpSpPr>
          <p:cNvPr id="246" name="Google Shape;246;p21"/>
          <p:cNvGrpSpPr/>
          <p:nvPr/>
        </p:nvGrpSpPr>
        <p:grpSpPr>
          <a:xfrm>
            <a:off x="2058072" y="1295137"/>
            <a:ext cx="14171857" cy="7638806"/>
            <a:chOff x="0" y="0"/>
            <a:chExt cx="18895809" cy="10185075"/>
          </a:xfrm>
        </p:grpSpPr>
        <p:pic>
          <p:nvPicPr>
            <p:cNvPr id="247" name="Google Shape;247;p21"/>
            <p:cNvPicPr preferRelativeResize="0"/>
            <p:nvPr/>
          </p:nvPicPr>
          <p:blipFill rotWithShape="1">
            <a:blip r:embed="rId4">
              <a:alphaModFix/>
            </a:blip>
            <a:srcRect t="3518" b="28694"/>
            <a:stretch/>
          </p:blipFill>
          <p:spPr>
            <a:xfrm>
              <a:off x="0" y="402745"/>
              <a:ext cx="18895809" cy="9782330"/>
            </a:xfrm>
            <a:prstGeom prst="rect">
              <a:avLst/>
            </a:prstGeom>
            <a:noFill/>
            <a:ln>
              <a:noFill/>
            </a:ln>
          </p:spPr>
        </p:pic>
        <p:pic>
          <p:nvPicPr>
            <p:cNvPr id="248" name="Google Shape;248;p21"/>
            <p:cNvPicPr preferRelativeResize="0"/>
            <p:nvPr/>
          </p:nvPicPr>
          <p:blipFill rotWithShape="1">
            <a:blip r:embed="rId5">
              <a:alphaModFix/>
            </a:blip>
            <a:srcRect/>
            <a:stretch/>
          </p:blipFill>
          <p:spPr>
            <a:xfrm rot="1838892">
              <a:off x="16129734" y="305914"/>
              <a:ext cx="1617713" cy="1523591"/>
            </a:xfrm>
            <a:prstGeom prst="rect">
              <a:avLst/>
            </a:prstGeom>
            <a:noFill/>
            <a:ln>
              <a:noFill/>
            </a:ln>
          </p:spPr>
        </p:pic>
      </p:grpSp>
      <p:pic>
        <p:nvPicPr>
          <p:cNvPr id="249" name="Google Shape;249;p21"/>
          <p:cNvPicPr preferRelativeResize="0"/>
          <p:nvPr/>
        </p:nvPicPr>
        <p:blipFill rotWithShape="1">
          <a:blip r:embed="rId6">
            <a:alphaModFix/>
          </a:blip>
          <a:srcRect/>
          <a:stretch/>
        </p:blipFill>
        <p:spPr>
          <a:xfrm rot="-4388606">
            <a:off x="5280821" y="1970635"/>
            <a:ext cx="1260418" cy="1398523"/>
          </a:xfrm>
          <a:prstGeom prst="rect">
            <a:avLst/>
          </a:prstGeom>
          <a:noFill/>
          <a:ln>
            <a:noFill/>
          </a:ln>
        </p:spPr>
      </p:pic>
      <p:pic>
        <p:nvPicPr>
          <p:cNvPr id="250" name="Google Shape;250;p21"/>
          <p:cNvPicPr preferRelativeResize="0"/>
          <p:nvPr/>
        </p:nvPicPr>
        <p:blipFill rotWithShape="1">
          <a:blip r:embed="rId7">
            <a:alphaModFix/>
          </a:blip>
          <a:srcRect/>
          <a:stretch/>
        </p:blipFill>
        <p:spPr>
          <a:xfrm rot="-1150047">
            <a:off x="2737392" y="8258064"/>
            <a:ext cx="3348950" cy="1351758"/>
          </a:xfrm>
          <a:prstGeom prst="rect">
            <a:avLst/>
          </a:prstGeom>
          <a:noFill/>
          <a:ln>
            <a:noFill/>
          </a:ln>
        </p:spPr>
      </p:pic>
      <p:pic>
        <p:nvPicPr>
          <p:cNvPr id="251" name="Google Shape;251;p21"/>
          <p:cNvPicPr preferRelativeResize="0"/>
          <p:nvPr/>
        </p:nvPicPr>
        <p:blipFill rotWithShape="1">
          <a:blip r:embed="rId8">
            <a:alphaModFix/>
          </a:blip>
          <a:srcRect/>
          <a:stretch/>
        </p:blipFill>
        <p:spPr>
          <a:xfrm>
            <a:off x="15531315" y="6145889"/>
            <a:ext cx="2194959" cy="2788054"/>
          </a:xfrm>
          <a:prstGeom prst="rect">
            <a:avLst/>
          </a:prstGeom>
          <a:noFill/>
          <a:ln>
            <a:noFill/>
          </a:ln>
        </p:spPr>
      </p:pic>
      <p:pic>
        <p:nvPicPr>
          <p:cNvPr id="252" name="Google Shape;252;p21"/>
          <p:cNvPicPr preferRelativeResize="0"/>
          <p:nvPr/>
        </p:nvPicPr>
        <p:blipFill rotWithShape="1">
          <a:blip r:embed="rId9">
            <a:alphaModFix/>
          </a:blip>
          <a:srcRect/>
          <a:stretch/>
        </p:blipFill>
        <p:spPr>
          <a:xfrm rot="-4183691">
            <a:off x="-109045" y="86688"/>
            <a:ext cx="3883048" cy="3049957"/>
          </a:xfrm>
          <a:prstGeom prst="rect">
            <a:avLst/>
          </a:prstGeom>
          <a:noFill/>
          <a:ln>
            <a:noFill/>
          </a:ln>
        </p:spPr>
      </p:pic>
      <p:sp>
        <p:nvSpPr>
          <p:cNvPr id="253" name="Google Shape;253;p21"/>
          <p:cNvSpPr txBox="1"/>
          <p:nvPr/>
        </p:nvSpPr>
        <p:spPr>
          <a:xfrm>
            <a:off x="2608300" y="3112600"/>
            <a:ext cx="12922800" cy="3711000"/>
          </a:xfrm>
          <a:prstGeom prst="rect">
            <a:avLst/>
          </a:prstGeom>
          <a:noFill/>
          <a:ln>
            <a:noFill/>
          </a:ln>
        </p:spPr>
        <p:txBody>
          <a:bodyPr spcFirstLastPara="1" wrap="square" lIns="91425" tIns="91425" rIns="91425" bIns="91425" anchor="t" anchorCtr="0">
            <a:spAutoFit/>
          </a:bodyPr>
          <a:lstStyle/>
          <a:p>
            <a:pPr marL="0" marR="0" lvl="0" indent="0" algn="ctr" rtl="0">
              <a:lnSpc>
                <a:spcPct val="100000"/>
              </a:lnSpc>
              <a:spcBef>
                <a:spcPts val="0"/>
              </a:spcBef>
              <a:spcAft>
                <a:spcPts val="0"/>
              </a:spcAft>
              <a:buClr>
                <a:srgbClr val="000000"/>
              </a:buClr>
              <a:buSzPts val="11455"/>
              <a:buFont typeface="Arial"/>
              <a:buNone/>
            </a:pPr>
            <a:r>
              <a:rPr lang="en-US" sz="11455" b="0" i="0" u="none" strike="noStrike" cap="none">
                <a:solidFill>
                  <a:srgbClr val="000000"/>
                </a:solidFill>
                <a:latin typeface="Satisfy"/>
                <a:ea typeface="Satisfy"/>
                <a:cs typeface="Satisfy"/>
                <a:sym typeface="Satisfy"/>
              </a:rPr>
              <a:t>‘The word gap is the attainment gap!’ </a:t>
            </a:r>
            <a:endParaRPr sz="13600" b="0" i="0" u="none" strike="noStrike" cap="none">
              <a:solidFill>
                <a:srgbClr val="000000"/>
              </a:solidFill>
              <a:latin typeface="Calibri"/>
              <a:ea typeface="Calibri"/>
              <a:cs typeface="Calibri"/>
              <a:sym typeface="Calibri"/>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257"/>
        <p:cNvGrpSpPr/>
        <p:nvPr/>
      </p:nvGrpSpPr>
      <p:grpSpPr>
        <a:xfrm>
          <a:off x="0" y="0"/>
          <a:ext cx="0" cy="0"/>
          <a:chOff x="0" y="0"/>
          <a:chExt cx="0" cy="0"/>
        </a:xfrm>
      </p:grpSpPr>
      <p:pic>
        <p:nvPicPr>
          <p:cNvPr id="258" name="Google Shape;258;p22"/>
          <p:cNvPicPr preferRelativeResize="0"/>
          <p:nvPr/>
        </p:nvPicPr>
        <p:blipFill rotWithShape="1">
          <a:blip r:embed="rId3">
            <a:alphaModFix/>
          </a:blip>
          <a:srcRect t="21875" b="21873"/>
          <a:stretch/>
        </p:blipFill>
        <p:spPr>
          <a:xfrm>
            <a:off x="0" y="0"/>
            <a:ext cx="18288000" cy="10287000"/>
          </a:xfrm>
          <a:prstGeom prst="rect">
            <a:avLst/>
          </a:prstGeom>
          <a:noFill/>
          <a:ln>
            <a:noFill/>
          </a:ln>
        </p:spPr>
      </p:pic>
      <p:pic>
        <p:nvPicPr>
          <p:cNvPr id="259" name="Google Shape;259;p22"/>
          <p:cNvPicPr preferRelativeResize="0"/>
          <p:nvPr/>
        </p:nvPicPr>
        <p:blipFill rotWithShape="1">
          <a:blip r:embed="rId4">
            <a:alphaModFix/>
          </a:blip>
          <a:srcRect t="428" r="26028" b="4616"/>
          <a:stretch/>
        </p:blipFill>
        <p:spPr>
          <a:xfrm>
            <a:off x="1384869" y="0"/>
            <a:ext cx="15268243" cy="14013419"/>
          </a:xfrm>
          <a:prstGeom prst="rect">
            <a:avLst/>
          </a:prstGeom>
          <a:noFill/>
          <a:ln>
            <a:noFill/>
          </a:ln>
        </p:spPr>
      </p:pic>
      <p:pic>
        <p:nvPicPr>
          <p:cNvPr id="260" name="Google Shape;260;p22"/>
          <p:cNvPicPr preferRelativeResize="0"/>
          <p:nvPr/>
        </p:nvPicPr>
        <p:blipFill rotWithShape="1">
          <a:blip r:embed="rId5">
            <a:alphaModFix/>
          </a:blip>
          <a:srcRect/>
          <a:stretch/>
        </p:blipFill>
        <p:spPr>
          <a:xfrm>
            <a:off x="1384869" y="1583689"/>
            <a:ext cx="548388" cy="1073358"/>
          </a:xfrm>
          <a:prstGeom prst="rect">
            <a:avLst/>
          </a:prstGeom>
          <a:noFill/>
          <a:ln>
            <a:noFill/>
          </a:ln>
        </p:spPr>
      </p:pic>
      <p:pic>
        <p:nvPicPr>
          <p:cNvPr id="261" name="Google Shape;261;p22"/>
          <p:cNvPicPr preferRelativeResize="0"/>
          <p:nvPr/>
        </p:nvPicPr>
        <p:blipFill rotWithShape="1">
          <a:blip r:embed="rId6">
            <a:alphaModFix/>
          </a:blip>
          <a:srcRect/>
          <a:stretch/>
        </p:blipFill>
        <p:spPr>
          <a:xfrm rot="-1389467">
            <a:off x="16191161" y="4818737"/>
            <a:ext cx="1609185" cy="649525"/>
          </a:xfrm>
          <a:prstGeom prst="rect">
            <a:avLst/>
          </a:prstGeom>
          <a:noFill/>
          <a:ln>
            <a:noFill/>
          </a:ln>
        </p:spPr>
      </p:pic>
      <p:sp>
        <p:nvSpPr>
          <p:cNvPr id="262" name="Google Shape;262;p22"/>
          <p:cNvSpPr txBox="1"/>
          <p:nvPr/>
        </p:nvSpPr>
        <p:spPr>
          <a:xfrm>
            <a:off x="2867323" y="-480213"/>
            <a:ext cx="12150900" cy="1462200"/>
          </a:xfrm>
          <a:prstGeom prst="rect">
            <a:avLst/>
          </a:prstGeom>
          <a:noFill/>
          <a:ln>
            <a:noFill/>
          </a:ln>
        </p:spPr>
        <p:txBody>
          <a:bodyPr spcFirstLastPara="1" wrap="square" lIns="0" tIns="0" rIns="0" bIns="0" anchor="t" anchorCtr="0">
            <a:spAutoFit/>
          </a:bodyPr>
          <a:lstStyle/>
          <a:p>
            <a:pPr marL="0" marR="0" lvl="0" indent="0" algn="ctr" rtl="0">
              <a:lnSpc>
                <a:spcPct val="140000"/>
              </a:lnSpc>
              <a:spcBef>
                <a:spcPts val="0"/>
              </a:spcBef>
              <a:spcAft>
                <a:spcPts val="0"/>
              </a:spcAft>
              <a:buClr>
                <a:srgbClr val="000000"/>
              </a:buClr>
              <a:buSzPts val="9500"/>
              <a:buFont typeface="Arial"/>
              <a:buNone/>
            </a:pPr>
            <a:r>
              <a:rPr lang="en-US" sz="9500" b="0" i="0" u="none" strike="noStrike" cap="none" dirty="0">
                <a:solidFill>
                  <a:srgbClr val="000000"/>
                </a:solidFill>
                <a:latin typeface="Arial"/>
                <a:ea typeface="Arial"/>
                <a:cs typeface="Arial"/>
                <a:sym typeface="Arial"/>
              </a:rPr>
              <a:t>SCHOOL ROUTINES</a:t>
            </a:r>
            <a:endParaRPr sz="500" b="0" i="0" u="none" strike="noStrike" cap="none" dirty="0">
              <a:solidFill>
                <a:srgbClr val="000000"/>
              </a:solidFill>
              <a:latin typeface="Arial"/>
              <a:ea typeface="Arial"/>
              <a:cs typeface="Arial"/>
              <a:sym typeface="Arial"/>
            </a:endParaRPr>
          </a:p>
        </p:txBody>
      </p:sp>
      <p:pic>
        <p:nvPicPr>
          <p:cNvPr id="263" name="Google Shape;263;p22"/>
          <p:cNvPicPr preferRelativeResize="0"/>
          <p:nvPr/>
        </p:nvPicPr>
        <p:blipFill rotWithShape="1">
          <a:blip r:embed="rId7">
            <a:alphaModFix/>
          </a:blip>
          <a:srcRect/>
          <a:stretch/>
        </p:blipFill>
        <p:spPr>
          <a:xfrm rot="-1940726">
            <a:off x="16181977" y="8360898"/>
            <a:ext cx="3362512" cy="1938236"/>
          </a:xfrm>
          <a:prstGeom prst="rect">
            <a:avLst/>
          </a:prstGeom>
          <a:noFill/>
          <a:ln>
            <a:noFill/>
          </a:ln>
        </p:spPr>
      </p:pic>
      <p:pic>
        <p:nvPicPr>
          <p:cNvPr id="264" name="Google Shape;264;p22"/>
          <p:cNvPicPr preferRelativeResize="0"/>
          <p:nvPr/>
        </p:nvPicPr>
        <p:blipFill rotWithShape="1">
          <a:blip r:embed="rId8">
            <a:alphaModFix/>
          </a:blip>
          <a:srcRect/>
          <a:stretch/>
        </p:blipFill>
        <p:spPr>
          <a:xfrm>
            <a:off x="15219440" y="-480213"/>
            <a:ext cx="2867343" cy="2544115"/>
          </a:xfrm>
          <a:prstGeom prst="rect">
            <a:avLst/>
          </a:prstGeom>
          <a:noFill/>
          <a:ln>
            <a:noFill/>
          </a:ln>
        </p:spPr>
      </p:pic>
      <p:sp>
        <p:nvSpPr>
          <p:cNvPr id="265" name="Google Shape;265;p22"/>
          <p:cNvSpPr txBox="1"/>
          <p:nvPr/>
        </p:nvSpPr>
        <p:spPr>
          <a:xfrm>
            <a:off x="1659063" y="3791848"/>
            <a:ext cx="7179926" cy="4683068"/>
          </a:xfrm>
          <a:prstGeom prst="rect">
            <a:avLst/>
          </a:prstGeom>
          <a:noFill/>
          <a:ln>
            <a:noFill/>
          </a:ln>
        </p:spPr>
        <p:txBody>
          <a:bodyPr spcFirstLastPara="1" wrap="square" lIns="0" tIns="0" rIns="0" bIns="0" anchor="t" anchorCtr="0">
            <a:spAutoFit/>
          </a:bodyPr>
          <a:lstStyle/>
          <a:p>
            <a:pPr marL="0" marR="0" lvl="0" indent="0" algn="l" rtl="0">
              <a:lnSpc>
                <a:spcPct val="140018"/>
              </a:lnSpc>
              <a:spcBef>
                <a:spcPts val="0"/>
              </a:spcBef>
              <a:spcAft>
                <a:spcPts val="0"/>
              </a:spcAft>
              <a:buClr>
                <a:srgbClr val="000000"/>
              </a:buClr>
              <a:buSzPts val="4428"/>
              <a:buFont typeface="Arial"/>
              <a:buNone/>
            </a:pPr>
            <a:r>
              <a:rPr lang="en-US" sz="4428" b="0" i="0" u="none" strike="noStrike" cap="none" dirty="0">
                <a:solidFill>
                  <a:srgbClr val="000000"/>
                </a:solidFill>
                <a:latin typeface="Satisfy"/>
                <a:ea typeface="Satisfy"/>
                <a:cs typeface="Satisfy"/>
                <a:sym typeface="Satisfy"/>
              </a:rPr>
              <a:t>Your child will be assessed regularly throughout the year - this will ensure that your child is provided with the correct levelled book to read in school and at home.  </a:t>
            </a:r>
            <a:endParaRPr sz="1400" b="0" i="0" u="none" strike="noStrike" cap="none" dirty="0">
              <a:solidFill>
                <a:srgbClr val="000000"/>
              </a:solidFill>
              <a:latin typeface="Arial"/>
              <a:ea typeface="Arial"/>
              <a:cs typeface="Arial"/>
              <a:sym typeface="Arial"/>
            </a:endParaRPr>
          </a:p>
        </p:txBody>
      </p:sp>
      <p:sp>
        <p:nvSpPr>
          <p:cNvPr id="266" name="Google Shape;266;p22"/>
          <p:cNvSpPr txBox="1"/>
          <p:nvPr/>
        </p:nvSpPr>
        <p:spPr>
          <a:xfrm>
            <a:off x="9467884" y="2544882"/>
            <a:ext cx="7185300" cy="6794400"/>
          </a:xfrm>
          <a:prstGeom prst="rect">
            <a:avLst/>
          </a:prstGeom>
          <a:noFill/>
          <a:ln>
            <a:noFill/>
          </a:ln>
        </p:spPr>
        <p:txBody>
          <a:bodyPr spcFirstLastPara="1" wrap="square" lIns="0" tIns="0" rIns="0" bIns="0" anchor="t" anchorCtr="0">
            <a:spAutoFit/>
          </a:bodyPr>
          <a:lstStyle/>
          <a:p>
            <a:pPr marL="0" marR="0" lvl="0" indent="0" algn="l" rtl="0">
              <a:lnSpc>
                <a:spcPct val="140004"/>
              </a:lnSpc>
              <a:spcBef>
                <a:spcPts val="0"/>
              </a:spcBef>
              <a:spcAft>
                <a:spcPts val="0"/>
              </a:spcAft>
              <a:buClr>
                <a:srgbClr val="000000"/>
              </a:buClr>
              <a:buSzPts val="4087"/>
              <a:buFont typeface="Arial"/>
              <a:buNone/>
            </a:pPr>
            <a:r>
              <a:rPr lang="en-US" sz="4087" b="0" i="0" u="none" strike="noStrike" cap="none">
                <a:solidFill>
                  <a:srgbClr val="000000"/>
                </a:solidFill>
                <a:latin typeface="Satisfy"/>
                <a:ea typeface="Satisfy"/>
                <a:cs typeface="Satisfy"/>
                <a:sym typeface="Satisfy"/>
              </a:rPr>
              <a:t>Your child will bring a reading book home everyday - this will be to improve decoding, fluency and confidence as a reader. </a:t>
            </a:r>
            <a:endParaRPr sz="1000" b="0" i="0" u="none" strike="noStrike" cap="none">
              <a:solidFill>
                <a:srgbClr val="000000"/>
              </a:solidFill>
              <a:latin typeface="Arial"/>
              <a:ea typeface="Arial"/>
              <a:cs typeface="Arial"/>
              <a:sym typeface="Arial"/>
            </a:endParaRPr>
          </a:p>
          <a:p>
            <a:pPr marL="0" marR="0" lvl="0" indent="0" algn="l" rtl="0">
              <a:lnSpc>
                <a:spcPct val="140004"/>
              </a:lnSpc>
              <a:spcBef>
                <a:spcPts val="0"/>
              </a:spcBef>
              <a:spcAft>
                <a:spcPts val="0"/>
              </a:spcAft>
              <a:buClr>
                <a:srgbClr val="000000"/>
              </a:buClr>
              <a:buSzPts val="4087"/>
              <a:buFont typeface="Arial"/>
              <a:buNone/>
            </a:pPr>
            <a:endParaRPr sz="4087" b="0" i="0" u="none" strike="noStrike" cap="none">
              <a:solidFill>
                <a:srgbClr val="000000"/>
              </a:solidFill>
              <a:latin typeface="Satisfy"/>
              <a:ea typeface="Satisfy"/>
              <a:cs typeface="Satisfy"/>
              <a:sym typeface="Satisfy"/>
            </a:endParaRPr>
          </a:p>
          <a:p>
            <a:pPr marL="0" marR="0" lvl="0" indent="0" algn="l" rtl="0">
              <a:lnSpc>
                <a:spcPct val="140004"/>
              </a:lnSpc>
              <a:spcBef>
                <a:spcPts val="0"/>
              </a:spcBef>
              <a:spcAft>
                <a:spcPts val="0"/>
              </a:spcAft>
              <a:buClr>
                <a:srgbClr val="000000"/>
              </a:buClr>
              <a:buSzPts val="4087"/>
              <a:buFont typeface="Arial"/>
              <a:buNone/>
            </a:pPr>
            <a:r>
              <a:rPr lang="en-US" sz="4087" b="0" i="0" u="none" strike="noStrike" cap="none">
                <a:solidFill>
                  <a:srgbClr val="000000"/>
                </a:solidFill>
                <a:latin typeface="Satisfy"/>
                <a:ea typeface="Satisfy"/>
                <a:cs typeface="Satisfy"/>
                <a:sym typeface="Satisfy"/>
              </a:rPr>
              <a:t>Your child will bring home a book that will be solely for the purpose of reading for pleasure and enjoyment.   </a:t>
            </a:r>
            <a:endParaRPr sz="1000" b="0" i="0" u="none" strike="noStrike" cap="none">
              <a:solidFill>
                <a:srgbClr val="000000"/>
              </a:solidFill>
              <a:latin typeface="Arial"/>
              <a:ea typeface="Arial"/>
              <a:cs typeface="Arial"/>
              <a:sym typeface="Arial"/>
            </a:endParaRPr>
          </a:p>
        </p:txBody>
      </p:sp>
      <p:pic>
        <p:nvPicPr>
          <p:cNvPr id="267" name="Google Shape;267;p22"/>
          <p:cNvPicPr preferRelativeResize="0"/>
          <p:nvPr/>
        </p:nvPicPr>
        <p:blipFill rotWithShape="1">
          <a:blip r:embed="rId9">
            <a:alphaModFix/>
          </a:blip>
          <a:srcRect/>
          <a:stretch/>
        </p:blipFill>
        <p:spPr>
          <a:xfrm>
            <a:off x="-757271" y="-832090"/>
            <a:ext cx="2612214" cy="3322370"/>
          </a:xfrm>
          <a:prstGeom prst="rect">
            <a:avLst/>
          </a:prstGeom>
          <a:noFill/>
          <a:ln>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271"/>
        <p:cNvGrpSpPr/>
        <p:nvPr/>
      </p:nvGrpSpPr>
      <p:grpSpPr>
        <a:xfrm>
          <a:off x="0" y="0"/>
          <a:ext cx="0" cy="0"/>
          <a:chOff x="0" y="0"/>
          <a:chExt cx="0" cy="0"/>
        </a:xfrm>
      </p:grpSpPr>
      <p:pic>
        <p:nvPicPr>
          <p:cNvPr id="272" name="Google Shape;272;p23"/>
          <p:cNvPicPr preferRelativeResize="0"/>
          <p:nvPr/>
        </p:nvPicPr>
        <p:blipFill rotWithShape="1">
          <a:blip r:embed="rId3">
            <a:alphaModFix/>
          </a:blip>
          <a:srcRect t="21875" b="21873"/>
          <a:stretch/>
        </p:blipFill>
        <p:spPr>
          <a:xfrm>
            <a:off x="0" y="0"/>
            <a:ext cx="18288000" cy="10287000"/>
          </a:xfrm>
          <a:prstGeom prst="rect">
            <a:avLst/>
          </a:prstGeom>
          <a:noFill/>
          <a:ln>
            <a:noFill/>
          </a:ln>
        </p:spPr>
      </p:pic>
      <p:pic>
        <p:nvPicPr>
          <p:cNvPr id="273" name="Google Shape;273;p23"/>
          <p:cNvPicPr preferRelativeResize="0"/>
          <p:nvPr/>
        </p:nvPicPr>
        <p:blipFill rotWithShape="1">
          <a:blip r:embed="rId4">
            <a:alphaModFix/>
          </a:blip>
          <a:srcRect t="428" r="26028" b="4616"/>
          <a:stretch/>
        </p:blipFill>
        <p:spPr>
          <a:xfrm>
            <a:off x="1384869" y="0"/>
            <a:ext cx="15268243" cy="14013419"/>
          </a:xfrm>
          <a:prstGeom prst="rect">
            <a:avLst/>
          </a:prstGeom>
          <a:noFill/>
          <a:ln>
            <a:noFill/>
          </a:ln>
        </p:spPr>
      </p:pic>
      <p:pic>
        <p:nvPicPr>
          <p:cNvPr id="274" name="Google Shape;274;p23"/>
          <p:cNvPicPr preferRelativeResize="0"/>
          <p:nvPr/>
        </p:nvPicPr>
        <p:blipFill rotWithShape="1">
          <a:blip r:embed="rId5">
            <a:alphaModFix/>
          </a:blip>
          <a:srcRect/>
          <a:stretch/>
        </p:blipFill>
        <p:spPr>
          <a:xfrm>
            <a:off x="1384869" y="1583689"/>
            <a:ext cx="548388" cy="1073358"/>
          </a:xfrm>
          <a:prstGeom prst="rect">
            <a:avLst/>
          </a:prstGeom>
          <a:noFill/>
          <a:ln>
            <a:noFill/>
          </a:ln>
        </p:spPr>
      </p:pic>
      <p:pic>
        <p:nvPicPr>
          <p:cNvPr id="275" name="Google Shape;275;p23"/>
          <p:cNvPicPr preferRelativeResize="0"/>
          <p:nvPr/>
        </p:nvPicPr>
        <p:blipFill rotWithShape="1">
          <a:blip r:embed="rId6">
            <a:alphaModFix/>
          </a:blip>
          <a:srcRect/>
          <a:stretch/>
        </p:blipFill>
        <p:spPr>
          <a:xfrm rot="-1389467">
            <a:off x="11932022" y="3110693"/>
            <a:ext cx="1609185" cy="649525"/>
          </a:xfrm>
          <a:prstGeom prst="rect">
            <a:avLst/>
          </a:prstGeom>
          <a:noFill/>
          <a:ln>
            <a:noFill/>
          </a:ln>
        </p:spPr>
      </p:pic>
      <p:sp>
        <p:nvSpPr>
          <p:cNvPr id="276" name="Google Shape;276;p23"/>
          <p:cNvSpPr txBox="1"/>
          <p:nvPr/>
        </p:nvSpPr>
        <p:spPr>
          <a:xfrm>
            <a:off x="2763539" y="-418851"/>
            <a:ext cx="12150900" cy="1477800"/>
          </a:xfrm>
          <a:prstGeom prst="rect">
            <a:avLst/>
          </a:prstGeom>
          <a:noFill/>
          <a:ln>
            <a:noFill/>
          </a:ln>
        </p:spPr>
        <p:txBody>
          <a:bodyPr spcFirstLastPara="1" wrap="square" lIns="0" tIns="0" rIns="0" bIns="0" anchor="t" anchorCtr="0">
            <a:spAutoFit/>
          </a:bodyPr>
          <a:lstStyle/>
          <a:p>
            <a:pPr marL="0" marR="0" lvl="0" indent="0" algn="ctr" rtl="0">
              <a:lnSpc>
                <a:spcPct val="140000"/>
              </a:lnSpc>
              <a:spcBef>
                <a:spcPts val="0"/>
              </a:spcBef>
              <a:spcAft>
                <a:spcPts val="0"/>
              </a:spcAft>
              <a:buClr>
                <a:srgbClr val="000000"/>
              </a:buClr>
              <a:buSzPts val="9600"/>
              <a:buFont typeface="Arial"/>
              <a:buNone/>
            </a:pPr>
            <a:r>
              <a:rPr lang="en-US" sz="9600" b="0" i="0" u="none" strike="noStrike" cap="none" dirty="0">
                <a:solidFill>
                  <a:srgbClr val="000000"/>
                </a:solidFill>
                <a:latin typeface="Arial"/>
                <a:ea typeface="Arial"/>
                <a:cs typeface="Arial"/>
                <a:sym typeface="Arial"/>
              </a:rPr>
              <a:t>SCHOOL ROUTINES</a:t>
            </a:r>
            <a:endParaRPr sz="600" b="0" i="0" u="none" strike="noStrike" cap="none" dirty="0">
              <a:solidFill>
                <a:srgbClr val="000000"/>
              </a:solidFill>
              <a:latin typeface="Arial"/>
              <a:ea typeface="Arial"/>
              <a:cs typeface="Arial"/>
              <a:sym typeface="Arial"/>
            </a:endParaRPr>
          </a:p>
        </p:txBody>
      </p:sp>
      <p:pic>
        <p:nvPicPr>
          <p:cNvPr id="277" name="Google Shape;277;p23"/>
          <p:cNvPicPr preferRelativeResize="0"/>
          <p:nvPr/>
        </p:nvPicPr>
        <p:blipFill rotWithShape="1">
          <a:blip r:embed="rId7">
            <a:alphaModFix/>
          </a:blip>
          <a:srcRect/>
          <a:stretch/>
        </p:blipFill>
        <p:spPr>
          <a:xfrm rot="-1940726">
            <a:off x="16181977" y="8360898"/>
            <a:ext cx="3362512" cy="1938236"/>
          </a:xfrm>
          <a:prstGeom prst="rect">
            <a:avLst/>
          </a:prstGeom>
          <a:noFill/>
          <a:ln>
            <a:noFill/>
          </a:ln>
        </p:spPr>
      </p:pic>
      <p:pic>
        <p:nvPicPr>
          <p:cNvPr id="278" name="Google Shape;278;p23"/>
          <p:cNvPicPr preferRelativeResize="0"/>
          <p:nvPr/>
        </p:nvPicPr>
        <p:blipFill rotWithShape="1">
          <a:blip r:embed="rId8">
            <a:alphaModFix/>
          </a:blip>
          <a:srcRect/>
          <a:stretch/>
        </p:blipFill>
        <p:spPr>
          <a:xfrm>
            <a:off x="15219440" y="-480213"/>
            <a:ext cx="2867343" cy="2544115"/>
          </a:xfrm>
          <a:prstGeom prst="rect">
            <a:avLst/>
          </a:prstGeom>
          <a:noFill/>
          <a:ln>
            <a:noFill/>
          </a:ln>
        </p:spPr>
      </p:pic>
      <p:sp>
        <p:nvSpPr>
          <p:cNvPr id="279" name="Google Shape;279;p23"/>
          <p:cNvSpPr txBox="1"/>
          <p:nvPr/>
        </p:nvSpPr>
        <p:spPr>
          <a:xfrm>
            <a:off x="1659063" y="2561797"/>
            <a:ext cx="7179926" cy="3116300"/>
          </a:xfrm>
          <a:prstGeom prst="rect">
            <a:avLst/>
          </a:prstGeom>
          <a:noFill/>
          <a:ln>
            <a:noFill/>
          </a:ln>
        </p:spPr>
        <p:txBody>
          <a:bodyPr spcFirstLastPara="1" wrap="square" lIns="0" tIns="0" rIns="0" bIns="0" anchor="t" anchorCtr="0">
            <a:spAutoFit/>
          </a:bodyPr>
          <a:lstStyle/>
          <a:p>
            <a:pPr marL="0" marR="0" lvl="0" indent="0" algn="l" rtl="0">
              <a:lnSpc>
                <a:spcPct val="140018"/>
              </a:lnSpc>
              <a:spcBef>
                <a:spcPts val="0"/>
              </a:spcBef>
              <a:spcAft>
                <a:spcPts val="0"/>
              </a:spcAft>
              <a:buClr>
                <a:srgbClr val="000000"/>
              </a:buClr>
              <a:buSzPts val="4428"/>
              <a:buFont typeface="Arial"/>
              <a:buNone/>
            </a:pPr>
            <a:r>
              <a:rPr lang="en-US" sz="4428" b="0" i="0" u="none" strike="noStrike" cap="none">
                <a:solidFill>
                  <a:srgbClr val="000000"/>
                </a:solidFill>
                <a:latin typeface="Satisfy"/>
                <a:ea typeface="Satisfy"/>
                <a:cs typeface="Satisfy"/>
                <a:sym typeface="Satisfy"/>
              </a:rPr>
              <a:t>Your child will be reading everyday in school using the approach appropriate for their ability and key stage.  </a:t>
            </a:r>
            <a:endParaRPr sz="1400" b="0" i="0" u="none" strike="noStrike" cap="none">
              <a:solidFill>
                <a:srgbClr val="000000"/>
              </a:solidFill>
              <a:latin typeface="Arial"/>
              <a:ea typeface="Arial"/>
              <a:cs typeface="Arial"/>
              <a:sym typeface="Arial"/>
            </a:endParaRPr>
          </a:p>
        </p:txBody>
      </p:sp>
      <p:sp>
        <p:nvSpPr>
          <p:cNvPr id="280" name="Google Shape;280;p23"/>
          <p:cNvSpPr txBox="1"/>
          <p:nvPr/>
        </p:nvSpPr>
        <p:spPr>
          <a:xfrm>
            <a:off x="9144000" y="4483496"/>
            <a:ext cx="7185300" cy="5525400"/>
          </a:xfrm>
          <a:prstGeom prst="rect">
            <a:avLst/>
          </a:prstGeom>
          <a:noFill/>
          <a:ln>
            <a:noFill/>
          </a:ln>
        </p:spPr>
        <p:txBody>
          <a:bodyPr spcFirstLastPara="1" wrap="square" lIns="0" tIns="0" rIns="0" bIns="0" anchor="t" anchorCtr="0">
            <a:spAutoFit/>
          </a:bodyPr>
          <a:lstStyle/>
          <a:p>
            <a:pPr marL="0" marR="0" lvl="0" indent="0" algn="l" rtl="0">
              <a:lnSpc>
                <a:spcPct val="140004"/>
              </a:lnSpc>
              <a:spcBef>
                <a:spcPts val="0"/>
              </a:spcBef>
              <a:spcAft>
                <a:spcPts val="0"/>
              </a:spcAft>
              <a:buClr>
                <a:srgbClr val="000000"/>
              </a:buClr>
              <a:buSzPts val="4487"/>
              <a:buFont typeface="Arial"/>
              <a:buNone/>
            </a:pPr>
            <a:r>
              <a:rPr lang="en-US" sz="4487" b="0" i="0" u="none" strike="noStrike" cap="none">
                <a:solidFill>
                  <a:srgbClr val="000000"/>
                </a:solidFill>
                <a:latin typeface="Satisfy"/>
                <a:ea typeface="Satisfy"/>
                <a:cs typeface="Satisfy"/>
                <a:sym typeface="Satisfy"/>
              </a:rPr>
              <a:t>Your child will be exposed to a wide range of reading texts everyday - these will be in the class library, the whole school library and within their learning environment.    </a:t>
            </a:r>
            <a:endParaRPr sz="1400" b="0" i="0" u="none" strike="noStrike" cap="none">
              <a:solidFill>
                <a:srgbClr val="000000"/>
              </a:solidFill>
              <a:latin typeface="Arial"/>
              <a:ea typeface="Arial"/>
              <a:cs typeface="Arial"/>
              <a:sym typeface="Arial"/>
            </a:endParaRPr>
          </a:p>
        </p:txBody>
      </p:sp>
      <p:pic>
        <p:nvPicPr>
          <p:cNvPr id="281" name="Google Shape;281;p23"/>
          <p:cNvPicPr preferRelativeResize="0"/>
          <p:nvPr/>
        </p:nvPicPr>
        <p:blipFill rotWithShape="1">
          <a:blip r:embed="rId9">
            <a:alphaModFix/>
          </a:blip>
          <a:srcRect/>
          <a:stretch/>
        </p:blipFill>
        <p:spPr>
          <a:xfrm>
            <a:off x="3942919" y="6245904"/>
            <a:ext cx="2612214" cy="3322370"/>
          </a:xfrm>
          <a:prstGeom prst="rect">
            <a:avLst/>
          </a:prstGeom>
          <a:noFill/>
          <a:ln>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285"/>
        <p:cNvGrpSpPr/>
        <p:nvPr/>
      </p:nvGrpSpPr>
      <p:grpSpPr>
        <a:xfrm>
          <a:off x="0" y="0"/>
          <a:ext cx="0" cy="0"/>
          <a:chOff x="0" y="0"/>
          <a:chExt cx="0" cy="0"/>
        </a:xfrm>
      </p:grpSpPr>
      <p:pic>
        <p:nvPicPr>
          <p:cNvPr id="286" name="Google Shape;286;p24"/>
          <p:cNvPicPr preferRelativeResize="0"/>
          <p:nvPr/>
        </p:nvPicPr>
        <p:blipFill rotWithShape="1">
          <a:blip r:embed="rId3">
            <a:alphaModFix/>
          </a:blip>
          <a:srcRect t="21875" b="21873"/>
          <a:stretch/>
        </p:blipFill>
        <p:spPr>
          <a:xfrm>
            <a:off x="0" y="0"/>
            <a:ext cx="18288000" cy="10287000"/>
          </a:xfrm>
          <a:prstGeom prst="rect">
            <a:avLst/>
          </a:prstGeom>
          <a:noFill/>
          <a:ln>
            <a:noFill/>
          </a:ln>
        </p:spPr>
      </p:pic>
      <p:pic>
        <p:nvPicPr>
          <p:cNvPr id="287" name="Google Shape;287;p24"/>
          <p:cNvPicPr preferRelativeResize="0"/>
          <p:nvPr/>
        </p:nvPicPr>
        <p:blipFill rotWithShape="1">
          <a:blip r:embed="rId4">
            <a:alphaModFix/>
          </a:blip>
          <a:srcRect t="428" r="20493" b="4616"/>
          <a:stretch/>
        </p:blipFill>
        <p:spPr>
          <a:xfrm>
            <a:off x="478264" y="-921704"/>
            <a:ext cx="17384964" cy="14845509"/>
          </a:xfrm>
          <a:prstGeom prst="rect">
            <a:avLst/>
          </a:prstGeom>
          <a:noFill/>
          <a:ln>
            <a:noFill/>
          </a:ln>
        </p:spPr>
      </p:pic>
      <p:pic>
        <p:nvPicPr>
          <p:cNvPr id="288" name="Google Shape;288;p24"/>
          <p:cNvPicPr preferRelativeResize="0"/>
          <p:nvPr/>
        </p:nvPicPr>
        <p:blipFill rotWithShape="1">
          <a:blip r:embed="rId5">
            <a:alphaModFix/>
          </a:blip>
          <a:srcRect/>
          <a:stretch/>
        </p:blipFill>
        <p:spPr>
          <a:xfrm>
            <a:off x="301081" y="942966"/>
            <a:ext cx="548388" cy="1073358"/>
          </a:xfrm>
          <a:prstGeom prst="rect">
            <a:avLst/>
          </a:prstGeom>
          <a:noFill/>
          <a:ln>
            <a:noFill/>
          </a:ln>
        </p:spPr>
      </p:pic>
      <p:pic>
        <p:nvPicPr>
          <p:cNvPr id="289" name="Google Shape;289;p24"/>
          <p:cNvPicPr preferRelativeResize="0"/>
          <p:nvPr/>
        </p:nvPicPr>
        <p:blipFill rotWithShape="1">
          <a:blip r:embed="rId6">
            <a:alphaModFix/>
          </a:blip>
          <a:srcRect/>
          <a:stretch/>
        </p:blipFill>
        <p:spPr>
          <a:xfrm rot="-1389467">
            <a:off x="8366154" y="2743275"/>
            <a:ext cx="1609185" cy="649525"/>
          </a:xfrm>
          <a:prstGeom prst="rect">
            <a:avLst/>
          </a:prstGeom>
          <a:noFill/>
          <a:ln>
            <a:noFill/>
          </a:ln>
        </p:spPr>
      </p:pic>
      <p:sp>
        <p:nvSpPr>
          <p:cNvPr id="290" name="Google Shape;290;p24"/>
          <p:cNvSpPr txBox="1"/>
          <p:nvPr/>
        </p:nvSpPr>
        <p:spPr>
          <a:xfrm>
            <a:off x="3068540" y="-343204"/>
            <a:ext cx="12150900" cy="1062000"/>
          </a:xfrm>
          <a:prstGeom prst="rect">
            <a:avLst/>
          </a:prstGeom>
          <a:noFill/>
          <a:ln>
            <a:noFill/>
          </a:ln>
        </p:spPr>
        <p:txBody>
          <a:bodyPr spcFirstLastPara="1" wrap="square" lIns="0" tIns="0" rIns="0" bIns="0" anchor="t" anchorCtr="0">
            <a:spAutoFit/>
          </a:bodyPr>
          <a:lstStyle/>
          <a:p>
            <a:pPr marL="0" marR="0" lvl="0" indent="0" algn="ctr" rtl="0">
              <a:lnSpc>
                <a:spcPct val="140000"/>
              </a:lnSpc>
              <a:spcBef>
                <a:spcPts val="0"/>
              </a:spcBef>
              <a:spcAft>
                <a:spcPts val="0"/>
              </a:spcAft>
              <a:buClr>
                <a:srgbClr val="000000"/>
              </a:buClr>
              <a:buSzPts val="6900"/>
              <a:buFont typeface="Arial"/>
              <a:buNone/>
            </a:pPr>
            <a:r>
              <a:rPr lang="en-US" sz="6900" b="0" i="0" u="none" strike="noStrike" cap="none" dirty="0">
                <a:solidFill>
                  <a:srgbClr val="000000"/>
                </a:solidFill>
                <a:latin typeface="Arial"/>
                <a:ea typeface="Arial"/>
                <a:cs typeface="Arial"/>
                <a:sym typeface="Arial"/>
              </a:rPr>
              <a:t>PARENTS IN PARTNERSHIP</a:t>
            </a:r>
            <a:endParaRPr sz="100" b="0" i="0" u="none" strike="noStrike" cap="none" dirty="0">
              <a:solidFill>
                <a:srgbClr val="000000"/>
              </a:solidFill>
              <a:latin typeface="Arial"/>
              <a:ea typeface="Arial"/>
              <a:cs typeface="Arial"/>
              <a:sym typeface="Arial"/>
            </a:endParaRPr>
          </a:p>
        </p:txBody>
      </p:sp>
      <p:pic>
        <p:nvPicPr>
          <p:cNvPr id="291" name="Google Shape;291;p24"/>
          <p:cNvPicPr preferRelativeResize="0"/>
          <p:nvPr/>
        </p:nvPicPr>
        <p:blipFill rotWithShape="1">
          <a:blip r:embed="rId7">
            <a:alphaModFix/>
          </a:blip>
          <a:srcRect/>
          <a:stretch/>
        </p:blipFill>
        <p:spPr>
          <a:xfrm rot="-1940726">
            <a:off x="15841927" y="8105848"/>
            <a:ext cx="3362511" cy="1938236"/>
          </a:xfrm>
          <a:prstGeom prst="rect">
            <a:avLst/>
          </a:prstGeom>
          <a:noFill/>
          <a:ln>
            <a:noFill/>
          </a:ln>
        </p:spPr>
      </p:pic>
      <p:sp>
        <p:nvSpPr>
          <p:cNvPr id="292" name="Google Shape;292;p24"/>
          <p:cNvSpPr txBox="1"/>
          <p:nvPr/>
        </p:nvSpPr>
        <p:spPr>
          <a:xfrm>
            <a:off x="5396264" y="657831"/>
            <a:ext cx="6780945" cy="754870"/>
          </a:xfrm>
          <a:prstGeom prst="rect">
            <a:avLst/>
          </a:prstGeom>
          <a:noFill/>
          <a:ln>
            <a:noFill/>
          </a:ln>
        </p:spPr>
        <p:txBody>
          <a:bodyPr spcFirstLastPara="1" wrap="square" lIns="0" tIns="0" rIns="0" bIns="0" anchor="t" anchorCtr="0">
            <a:spAutoFit/>
          </a:bodyPr>
          <a:lstStyle/>
          <a:p>
            <a:pPr marL="0" marR="0" lvl="0" indent="0" algn="l" rtl="0">
              <a:lnSpc>
                <a:spcPct val="140000"/>
              </a:lnSpc>
              <a:spcBef>
                <a:spcPts val="0"/>
              </a:spcBef>
              <a:spcAft>
                <a:spcPts val="0"/>
              </a:spcAft>
              <a:buClr>
                <a:srgbClr val="000000"/>
              </a:buClr>
              <a:buSzPts val="4405"/>
              <a:buFont typeface="Arial"/>
              <a:buNone/>
            </a:pPr>
            <a:r>
              <a:rPr lang="en-US" sz="4405" b="1" i="0" u="none" strike="noStrike" cap="none" dirty="0">
                <a:solidFill>
                  <a:srgbClr val="000000"/>
                </a:solidFill>
                <a:latin typeface="Advent Pro"/>
                <a:ea typeface="Advent Pro"/>
                <a:cs typeface="Advent Pro"/>
                <a:sym typeface="Advent Pro"/>
              </a:rPr>
              <a:t>SUPPORTING YOUR CHILD...</a:t>
            </a:r>
            <a:endParaRPr sz="1400" b="0" i="0" u="none" strike="noStrike" cap="none" dirty="0">
              <a:solidFill>
                <a:srgbClr val="000000"/>
              </a:solidFill>
              <a:latin typeface="Arial"/>
              <a:ea typeface="Arial"/>
              <a:cs typeface="Arial"/>
              <a:sym typeface="Arial"/>
            </a:endParaRPr>
          </a:p>
        </p:txBody>
      </p:sp>
      <p:pic>
        <p:nvPicPr>
          <p:cNvPr id="293" name="Google Shape;293;p24"/>
          <p:cNvPicPr preferRelativeResize="0"/>
          <p:nvPr/>
        </p:nvPicPr>
        <p:blipFill rotWithShape="1">
          <a:blip r:embed="rId8">
            <a:alphaModFix/>
          </a:blip>
          <a:srcRect/>
          <a:stretch/>
        </p:blipFill>
        <p:spPr>
          <a:xfrm>
            <a:off x="15219440" y="-480213"/>
            <a:ext cx="2867343" cy="2544115"/>
          </a:xfrm>
          <a:prstGeom prst="rect">
            <a:avLst/>
          </a:prstGeom>
          <a:noFill/>
          <a:ln>
            <a:noFill/>
          </a:ln>
        </p:spPr>
      </p:pic>
      <p:sp>
        <p:nvSpPr>
          <p:cNvPr id="294" name="Google Shape;294;p24"/>
          <p:cNvSpPr txBox="1"/>
          <p:nvPr/>
        </p:nvSpPr>
        <p:spPr>
          <a:xfrm>
            <a:off x="803550" y="1469942"/>
            <a:ext cx="7536900" cy="8079135"/>
          </a:xfrm>
          <a:prstGeom prst="rect">
            <a:avLst/>
          </a:prstGeom>
          <a:noFill/>
          <a:ln>
            <a:noFill/>
          </a:ln>
        </p:spPr>
        <p:txBody>
          <a:bodyPr spcFirstLastPara="1" wrap="square" lIns="0" tIns="0" rIns="0" bIns="0" anchor="t" anchorCtr="0">
            <a:spAutoFit/>
          </a:bodyPr>
          <a:lstStyle/>
          <a:p>
            <a:pPr marL="0" marR="0" lvl="0" indent="0" algn="l" rtl="0">
              <a:lnSpc>
                <a:spcPct val="140018"/>
              </a:lnSpc>
              <a:spcBef>
                <a:spcPts val="0"/>
              </a:spcBef>
              <a:spcAft>
                <a:spcPts val="0"/>
              </a:spcAft>
              <a:buClr>
                <a:srgbClr val="000000"/>
              </a:buClr>
              <a:buSzPts val="4028"/>
              <a:buFont typeface="Arial"/>
              <a:buNone/>
            </a:pPr>
            <a:r>
              <a:rPr lang="en-US" sz="3200" b="0" i="0" u="none" strike="noStrike" cap="none" dirty="0">
                <a:solidFill>
                  <a:srgbClr val="000000"/>
                </a:solidFill>
                <a:latin typeface="Satisfy"/>
                <a:ea typeface="Satisfy"/>
                <a:cs typeface="Satisfy"/>
                <a:sym typeface="Satisfy"/>
              </a:rPr>
              <a:t>Reading at home is invaluable - read at home at least five times a week. </a:t>
            </a:r>
            <a:endParaRPr sz="700" b="0" i="0" u="none" strike="noStrike" cap="none" dirty="0">
              <a:solidFill>
                <a:srgbClr val="000000"/>
              </a:solidFill>
              <a:latin typeface="Arial"/>
              <a:ea typeface="Arial"/>
              <a:cs typeface="Arial"/>
              <a:sym typeface="Arial"/>
            </a:endParaRPr>
          </a:p>
          <a:p>
            <a:pPr marL="0" marR="0" lvl="0" indent="0" algn="l" rtl="0">
              <a:lnSpc>
                <a:spcPct val="140018"/>
              </a:lnSpc>
              <a:spcBef>
                <a:spcPts val="0"/>
              </a:spcBef>
              <a:spcAft>
                <a:spcPts val="0"/>
              </a:spcAft>
              <a:buClr>
                <a:srgbClr val="000000"/>
              </a:buClr>
              <a:buSzPts val="4028"/>
              <a:buFont typeface="Arial"/>
              <a:buNone/>
            </a:pPr>
            <a:r>
              <a:rPr lang="en-US" sz="3200" b="0" i="0" u="none" strike="noStrike" cap="none" dirty="0">
                <a:solidFill>
                  <a:srgbClr val="000000"/>
                </a:solidFill>
                <a:latin typeface="Satisfy"/>
                <a:ea typeface="Satisfy"/>
                <a:cs typeface="Satisfy"/>
                <a:sym typeface="Satisfy"/>
              </a:rPr>
              <a:t>Log your child's reading in their reading diary so that they can access school rewards. </a:t>
            </a:r>
          </a:p>
          <a:p>
            <a:pPr marL="0" marR="0" lvl="0" indent="0" algn="l" rtl="0">
              <a:lnSpc>
                <a:spcPct val="140018"/>
              </a:lnSpc>
              <a:spcBef>
                <a:spcPts val="0"/>
              </a:spcBef>
              <a:spcAft>
                <a:spcPts val="0"/>
              </a:spcAft>
              <a:buClr>
                <a:srgbClr val="000000"/>
              </a:buClr>
              <a:buSzPts val="4028"/>
              <a:buFont typeface="Arial"/>
              <a:buNone/>
            </a:pPr>
            <a:endParaRPr lang="en-US" sz="3200" dirty="0">
              <a:latin typeface="Satisfy"/>
              <a:sym typeface="Satisfy"/>
            </a:endParaRPr>
          </a:p>
          <a:p>
            <a:pPr marL="0" marR="0" lvl="0" indent="0" algn="l" rtl="0">
              <a:lnSpc>
                <a:spcPct val="140018"/>
              </a:lnSpc>
              <a:spcBef>
                <a:spcPts val="0"/>
              </a:spcBef>
              <a:spcAft>
                <a:spcPts val="0"/>
              </a:spcAft>
              <a:buClr>
                <a:srgbClr val="000000"/>
              </a:buClr>
              <a:buSzPts val="4028"/>
              <a:buFont typeface="Arial"/>
              <a:buNone/>
            </a:pPr>
            <a:endParaRPr lang="en-US" sz="3200" b="0" i="0" u="none" strike="noStrike" cap="none" dirty="0">
              <a:solidFill>
                <a:srgbClr val="000000"/>
              </a:solidFill>
              <a:latin typeface="Satisfy"/>
              <a:ea typeface="Arial"/>
              <a:cs typeface="Arial"/>
              <a:sym typeface="Satisfy"/>
            </a:endParaRPr>
          </a:p>
          <a:p>
            <a:pPr marL="0" marR="0" lvl="0" indent="0" algn="l" rtl="0">
              <a:lnSpc>
                <a:spcPct val="140018"/>
              </a:lnSpc>
              <a:spcBef>
                <a:spcPts val="0"/>
              </a:spcBef>
              <a:spcAft>
                <a:spcPts val="0"/>
              </a:spcAft>
              <a:buClr>
                <a:srgbClr val="000000"/>
              </a:buClr>
              <a:buSzPts val="4028"/>
              <a:buFont typeface="Arial"/>
              <a:buNone/>
            </a:pPr>
            <a:endParaRPr lang="en-US" sz="3200" dirty="0">
              <a:latin typeface="Satisfy"/>
              <a:sym typeface="Satisfy"/>
            </a:endParaRPr>
          </a:p>
          <a:p>
            <a:pPr marL="0" marR="0" lvl="0" indent="0" algn="l" rtl="0">
              <a:lnSpc>
                <a:spcPct val="140018"/>
              </a:lnSpc>
              <a:spcBef>
                <a:spcPts val="0"/>
              </a:spcBef>
              <a:spcAft>
                <a:spcPts val="0"/>
              </a:spcAft>
              <a:buClr>
                <a:srgbClr val="000000"/>
              </a:buClr>
              <a:buSzPts val="4028"/>
              <a:buFont typeface="Arial"/>
              <a:buNone/>
            </a:pPr>
            <a:endParaRPr sz="700" b="0" i="0" u="none" strike="noStrike" cap="none" dirty="0">
              <a:solidFill>
                <a:srgbClr val="000000"/>
              </a:solidFill>
              <a:latin typeface="Arial"/>
              <a:ea typeface="Arial"/>
              <a:cs typeface="Arial"/>
              <a:sym typeface="Arial"/>
            </a:endParaRPr>
          </a:p>
          <a:p>
            <a:pPr marL="0" marR="0" lvl="0" indent="0" rtl="0">
              <a:lnSpc>
                <a:spcPct val="140018"/>
              </a:lnSpc>
              <a:spcBef>
                <a:spcPts val="0"/>
              </a:spcBef>
              <a:spcAft>
                <a:spcPts val="0"/>
              </a:spcAft>
              <a:buClr>
                <a:srgbClr val="000000"/>
              </a:buClr>
              <a:buSzPts val="4028"/>
              <a:buFont typeface="Arial"/>
              <a:buNone/>
            </a:pPr>
            <a:r>
              <a:rPr lang="en-US" sz="3200" b="0" i="0" u="none" strike="noStrike" cap="none" dirty="0">
                <a:solidFill>
                  <a:srgbClr val="000000"/>
                </a:solidFill>
                <a:latin typeface="Satisfy"/>
                <a:ea typeface="Satisfy"/>
                <a:cs typeface="Satisfy"/>
                <a:sym typeface="Satisfy"/>
              </a:rPr>
              <a:t>Make reading time relaxed and pleasurable by finding a quiet, comfortable space and giving your child your undivided attention.,</a:t>
            </a:r>
            <a:r>
              <a:rPr lang="en-US" sz="3600" b="0" i="0" u="none" strike="noStrike" cap="none" dirty="0">
                <a:solidFill>
                  <a:srgbClr val="000000"/>
                </a:solidFill>
                <a:latin typeface="Satisfy"/>
                <a:ea typeface="Satisfy"/>
                <a:cs typeface="Satisfy"/>
                <a:sym typeface="Satisfy"/>
              </a:rPr>
              <a:t> (MUST TURN OFF THE TV!)</a:t>
            </a:r>
            <a:endParaRPr sz="1050" b="0" i="0" u="none" strike="noStrike" cap="none" dirty="0">
              <a:solidFill>
                <a:srgbClr val="000000"/>
              </a:solidFill>
              <a:latin typeface="Arial"/>
              <a:ea typeface="Arial"/>
              <a:cs typeface="Arial"/>
              <a:sym typeface="Arial"/>
            </a:endParaRPr>
          </a:p>
        </p:txBody>
      </p:sp>
      <p:sp>
        <p:nvSpPr>
          <p:cNvPr id="295" name="Google Shape;295;p24"/>
          <p:cNvSpPr txBox="1"/>
          <p:nvPr/>
        </p:nvSpPr>
        <p:spPr>
          <a:xfrm>
            <a:off x="9996650" y="1892914"/>
            <a:ext cx="7659000" cy="7152727"/>
          </a:xfrm>
          <a:prstGeom prst="rect">
            <a:avLst/>
          </a:prstGeom>
          <a:noFill/>
          <a:ln>
            <a:noFill/>
          </a:ln>
        </p:spPr>
        <p:txBody>
          <a:bodyPr spcFirstLastPara="1" wrap="square" lIns="0" tIns="0" rIns="0" bIns="0" anchor="t" anchorCtr="0">
            <a:spAutoFit/>
          </a:bodyPr>
          <a:lstStyle/>
          <a:p>
            <a:pPr marL="0" marR="0" lvl="0" indent="0" algn="l" rtl="0">
              <a:lnSpc>
                <a:spcPct val="140004"/>
              </a:lnSpc>
              <a:spcBef>
                <a:spcPts val="0"/>
              </a:spcBef>
              <a:spcAft>
                <a:spcPts val="0"/>
              </a:spcAft>
              <a:buClr>
                <a:srgbClr val="000000"/>
              </a:buClr>
              <a:buSzPts val="3887"/>
              <a:buFont typeface="Arial"/>
              <a:buNone/>
            </a:pPr>
            <a:r>
              <a:rPr lang="en-US" sz="3200" b="0" i="0" u="none" strike="noStrike" cap="none" dirty="0">
                <a:solidFill>
                  <a:srgbClr val="000000"/>
                </a:solidFill>
                <a:latin typeface="Satisfy"/>
                <a:ea typeface="Satisfy"/>
                <a:cs typeface="Satisfy"/>
                <a:sym typeface="Satisfy"/>
              </a:rPr>
              <a:t>Ask your child simple questions as they read to check understanding. </a:t>
            </a:r>
          </a:p>
          <a:p>
            <a:pPr marL="0" marR="0" lvl="0" indent="0" algn="l" rtl="0">
              <a:lnSpc>
                <a:spcPct val="140004"/>
              </a:lnSpc>
              <a:spcBef>
                <a:spcPts val="0"/>
              </a:spcBef>
              <a:spcAft>
                <a:spcPts val="0"/>
              </a:spcAft>
              <a:buClr>
                <a:srgbClr val="000000"/>
              </a:buClr>
              <a:buSzPts val="3887"/>
              <a:buFont typeface="Arial"/>
              <a:buNone/>
            </a:pPr>
            <a:endParaRPr lang="en-US" sz="3200" dirty="0">
              <a:latin typeface="Satisfy"/>
              <a:ea typeface="Satisfy"/>
              <a:cs typeface="Satisfy"/>
              <a:sym typeface="Satisfy"/>
            </a:endParaRPr>
          </a:p>
          <a:p>
            <a:pPr marL="0" marR="0" lvl="0" indent="0" algn="l" rtl="0">
              <a:lnSpc>
                <a:spcPct val="140004"/>
              </a:lnSpc>
              <a:spcBef>
                <a:spcPts val="0"/>
              </a:spcBef>
              <a:spcAft>
                <a:spcPts val="0"/>
              </a:spcAft>
              <a:buClr>
                <a:srgbClr val="000000"/>
              </a:buClr>
              <a:buSzPts val="3887"/>
              <a:buFont typeface="Arial"/>
              <a:buNone/>
            </a:pPr>
            <a:endParaRPr lang="en-US" sz="3200" b="0" i="0" u="none" strike="noStrike" cap="none" dirty="0">
              <a:solidFill>
                <a:srgbClr val="000000"/>
              </a:solidFill>
              <a:latin typeface="Satisfy"/>
              <a:ea typeface="Satisfy"/>
              <a:cs typeface="Satisfy"/>
              <a:sym typeface="Satisfy"/>
            </a:endParaRPr>
          </a:p>
          <a:p>
            <a:pPr marL="0" marR="0" lvl="0" indent="0" algn="l" rtl="0">
              <a:lnSpc>
                <a:spcPct val="140004"/>
              </a:lnSpc>
              <a:spcBef>
                <a:spcPts val="0"/>
              </a:spcBef>
              <a:spcAft>
                <a:spcPts val="0"/>
              </a:spcAft>
              <a:buClr>
                <a:srgbClr val="000000"/>
              </a:buClr>
              <a:buSzPts val="3887"/>
              <a:buFont typeface="Arial"/>
              <a:buNone/>
            </a:pPr>
            <a:endParaRPr sz="600" b="0" i="0" u="none" strike="noStrike" cap="none" dirty="0">
              <a:solidFill>
                <a:srgbClr val="000000"/>
              </a:solidFill>
              <a:latin typeface="Arial"/>
              <a:ea typeface="Arial"/>
              <a:cs typeface="Arial"/>
              <a:sym typeface="Arial"/>
            </a:endParaRPr>
          </a:p>
          <a:p>
            <a:pPr marL="0" marR="0" lvl="0" indent="0" algn="l" rtl="0">
              <a:lnSpc>
                <a:spcPct val="140004"/>
              </a:lnSpc>
              <a:spcBef>
                <a:spcPts val="0"/>
              </a:spcBef>
              <a:spcAft>
                <a:spcPts val="0"/>
              </a:spcAft>
              <a:buClr>
                <a:srgbClr val="000000"/>
              </a:buClr>
              <a:buSzPts val="3887"/>
              <a:buFont typeface="Arial"/>
              <a:buNone/>
            </a:pPr>
            <a:r>
              <a:rPr lang="en-US" sz="3200" b="0" i="0" u="none" strike="noStrike" cap="none" dirty="0">
                <a:solidFill>
                  <a:srgbClr val="000000"/>
                </a:solidFill>
                <a:latin typeface="Satisfy"/>
                <a:ea typeface="Satisfy"/>
                <a:cs typeface="Satisfy"/>
                <a:sym typeface="Satisfy"/>
              </a:rPr>
              <a:t>Use positive language and praise their efforts.</a:t>
            </a:r>
          </a:p>
          <a:p>
            <a:pPr marL="0" marR="0" lvl="0" indent="0" algn="l" rtl="0">
              <a:lnSpc>
                <a:spcPct val="140004"/>
              </a:lnSpc>
              <a:spcBef>
                <a:spcPts val="0"/>
              </a:spcBef>
              <a:spcAft>
                <a:spcPts val="0"/>
              </a:spcAft>
              <a:buClr>
                <a:srgbClr val="000000"/>
              </a:buClr>
              <a:buSzPts val="3887"/>
              <a:buFont typeface="Arial"/>
              <a:buNone/>
            </a:pPr>
            <a:endParaRPr lang="en-US" sz="3200" dirty="0">
              <a:latin typeface="Satisfy"/>
              <a:ea typeface="Satisfy"/>
              <a:cs typeface="Satisfy"/>
              <a:sym typeface="Satisfy"/>
            </a:endParaRPr>
          </a:p>
          <a:p>
            <a:pPr marL="0" marR="0" lvl="0" indent="0" algn="l" rtl="0">
              <a:lnSpc>
                <a:spcPct val="140004"/>
              </a:lnSpc>
              <a:spcBef>
                <a:spcPts val="0"/>
              </a:spcBef>
              <a:spcAft>
                <a:spcPts val="0"/>
              </a:spcAft>
              <a:buClr>
                <a:srgbClr val="000000"/>
              </a:buClr>
              <a:buSzPts val="3887"/>
              <a:buFont typeface="Arial"/>
              <a:buNone/>
            </a:pPr>
            <a:r>
              <a:rPr lang="en-US" sz="3200" b="0" i="0" u="none" strike="noStrike" cap="none" dirty="0">
                <a:solidFill>
                  <a:srgbClr val="000000"/>
                </a:solidFill>
                <a:latin typeface="Satisfy"/>
                <a:ea typeface="Satisfy"/>
                <a:cs typeface="Satisfy"/>
                <a:sym typeface="Satisfy"/>
              </a:rPr>
              <a:t> </a:t>
            </a:r>
          </a:p>
          <a:p>
            <a:pPr marL="0" marR="0" lvl="0" indent="0" algn="l" rtl="0">
              <a:lnSpc>
                <a:spcPct val="140004"/>
              </a:lnSpc>
              <a:spcBef>
                <a:spcPts val="0"/>
              </a:spcBef>
              <a:spcAft>
                <a:spcPts val="0"/>
              </a:spcAft>
              <a:buClr>
                <a:srgbClr val="000000"/>
              </a:buClr>
              <a:buSzPts val="3887"/>
              <a:buFont typeface="Arial"/>
              <a:buNone/>
            </a:pPr>
            <a:endParaRPr sz="600" b="0" i="0" u="none" strike="noStrike" cap="none" dirty="0">
              <a:solidFill>
                <a:srgbClr val="000000"/>
              </a:solidFill>
              <a:latin typeface="Arial"/>
              <a:ea typeface="Arial"/>
              <a:cs typeface="Arial"/>
              <a:sym typeface="Arial"/>
            </a:endParaRPr>
          </a:p>
          <a:p>
            <a:pPr marL="0" marR="0" lvl="0" indent="0" algn="l" rtl="0">
              <a:lnSpc>
                <a:spcPct val="140004"/>
              </a:lnSpc>
              <a:spcBef>
                <a:spcPts val="0"/>
              </a:spcBef>
              <a:spcAft>
                <a:spcPts val="0"/>
              </a:spcAft>
              <a:buClr>
                <a:srgbClr val="000000"/>
              </a:buClr>
              <a:buSzPts val="3887"/>
              <a:buFont typeface="Arial"/>
              <a:buNone/>
            </a:pPr>
            <a:r>
              <a:rPr lang="en-US" sz="3200" b="0" i="0" u="none" strike="noStrike" cap="none" dirty="0">
                <a:solidFill>
                  <a:srgbClr val="000000"/>
                </a:solidFill>
                <a:latin typeface="Satisfy"/>
                <a:ea typeface="Satisfy"/>
                <a:cs typeface="Satisfy"/>
                <a:sym typeface="Satisfy"/>
              </a:rPr>
              <a:t>Read to your child as part of their evening/bedtime routine. This builds vocabulary, feeds imagination and improves sleep patterns.  </a:t>
            </a:r>
            <a:endParaRPr sz="600" b="0" i="0" u="none" strike="noStrike" cap="none" dirty="0">
              <a:solidFill>
                <a:srgbClr val="000000"/>
              </a:solidFill>
              <a:latin typeface="Arial"/>
              <a:ea typeface="Arial"/>
              <a:cs typeface="Arial"/>
              <a:sym typeface="Arial"/>
            </a:endParaRPr>
          </a:p>
        </p:txBody>
      </p:sp>
      <p:pic>
        <p:nvPicPr>
          <p:cNvPr id="296" name="Google Shape;296;p24"/>
          <p:cNvPicPr preferRelativeResize="0"/>
          <p:nvPr/>
        </p:nvPicPr>
        <p:blipFill rotWithShape="1">
          <a:blip r:embed="rId9">
            <a:alphaModFix/>
          </a:blip>
          <a:srcRect/>
          <a:stretch/>
        </p:blipFill>
        <p:spPr>
          <a:xfrm>
            <a:off x="-1045089" y="-869353"/>
            <a:ext cx="2612215" cy="3322370"/>
          </a:xfrm>
          <a:prstGeom prst="rect">
            <a:avLst/>
          </a:prstGeom>
          <a:noFill/>
          <a:ln>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300"/>
        <p:cNvGrpSpPr/>
        <p:nvPr/>
      </p:nvGrpSpPr>
      <p:grpSpPr>
        <a:xfrm>
          <a:off x="0" y="0"/>
          <a:ext cx="0" cy="0"/>
          <a:chOff x="0" y="0"/>
          <a:chExt cx="0" cy="0"/>
        </a:xfrm>
      </p:grpSpPr>
      <p:pic>
        <p:nvPicPr>
          <p:cNvPr id="301" name="Google Shape;301;p25"/>
          <p:cNvPicPr preferRelativeResize="0"/>
          <p:nvPr/>
        </p:nvPicPr>
        <p:blipFill rotWithShape="1">
          <a:blip r:embed="rId3">
            <a:alphaModFix/>
          </a:blip>
          <a:srcRect t="21875" b="21870"/>
          <a:stretch/>
        </p:blipFill>
        <p:spPr>
          <a:xfrm>
            <a:off x="0" y="0"/>
            <a:ext cx="18287999" cy="10287000"/>
          </a:xfrm>
          <a:prstGeom prst="rect">
            <a:avLst/>
          </a:prstGeom>
          <a:noFill/>
          <a:ln>
            <a:noFill/>
          </a:ln>
        </p:spPr>
      </p:pic>
      <p:grpSp>
        <p:nvGrpSpPr>
          <p:cNvPr id="302" name="Google Shape;302;p25"/>
          <p:cNvGrpSpPr/>
          <p:nvPr/>
        </p:nvGrpSpPr>
        <p:grpSpPr>
          <a:xfrm>
            <a:off x="2058072" y="1295137"/>
            <a:ext cx="14171857" cy="7638806"/>
            <a:chOff x="0" y="0"/>
            <a:chExt cx="18895809" cy="10185075"/>
          </a:xfrm>
        </p:grpSpPr>
        <p:pic>
          <p:nvPicPr>
            <p:cNvPr id="303" name="Google Shape;303;p25"/>
            <p:cNvPicPr preferRelativeResize="0"/>
            <p:nvPr/>
          </p:nvPicPr>
          <p:blipFill rotWithShape="1">
            <a:blip r:embed="rId4">
              <a:alphaModFix/>
            </a:blip>
            <a:srcRect t="3518" b="28694"/>
            <a:stretch/>
          </p:blipFill>
          <p:spPr>
            <a:xfrm>
              <a:off x="0" y="402745"/>
              <a:ext cx="18895809" cy="9782330"/>
            </a:xfrm>
            <a:prstGeom prst="rect">
              <a:avLst/>
            </a:prstGeom>
            <a:noFill/>
            <a:ln>
              <a:noFill/>
            </a:ln>
          </p:spPr>
        </p:pic>
        <p:pic>
          <p:nvPicPr>
            <p:cNvPr id="304" name="Google Shape;304;p25"/>
            <p:cNvPicPr preferRelativeResize="0"/>
            <p:nvPr/>
          </p:nvPicPr>
          <p:blipFill rotWithShape="1">
            <a:blip r:embed="rId5">
              <a:alphaModFix/>
            </a:blip>
            <a:srcRect/>
            <a:stretch/>
          </p:blipFill>
          <p:spPr>
            <a:xfrm rot="1838892">
              <a:off x="16129734" y="305914"/>
              <a:ext cx="1617713" cy="1523591"/>
            </a:xfrm>
            <a:prstGeom prst="rect">
              <a:avLst/>
            </a:prstGeom>
            <a:noFill/>
            <a:ln>
              <a:noFill/>
            </a:ln>
          </p:spPr>
        </p:pic>
      </p:grpSp>
      <p:pic>
        <p:nvPicPr>
          <p:cNvPr id="305" name="Google Shape;305;p25"/>
          <p:cNvPicPr preferRelativeResize="0"/>
          <p:nvPr/>
        </p:nvPicPr>
        <p:blipFill rotWithShape="1">
          <a:blip r:embed="rId6">
            <a:alphaModFix/>
          </a:blip>
          <a:srcRect/>
          <a:stretch/>
        </p:blipFill>
        <p:spPr>
          <a:xfrm rot="-4388606">
            <a:off x="5280821" y="1970635"/>
            <a:ext cx="1260418" cy="1398523"/>
          </a:xfrm>
          <a:prstGeom prst="rect">
            <a:avLst/>
          </a:prstGeom>
          <a:noFill/>
          <a:ln>
            <a:noFill/>
          </a:ln>
        </p:spPr>
      </p:pic>
      <p:pic>
        <p:nvPicPr>
          <p:cNvPr id="306" name="Google Shape;306;p25"/>
          <p:cNvPicPr preferRelativeResize="0"/>
          <p:nvPr/>
        </p:nvPicPr>
        <p:blipFill rotWithShape="1">
          <a:blip r:embed="rId7">
            <a:alphaModFix/>
          </a:blip>
          <a:srcRect/>
          <a:stretch/>
        </p:blipFill>
        <p:spPr>
          <a:xfrm rot="-1150047">
            <a:off x="2737392" y="8258064"/>
            <a:ext cx="3348950" cy="1351758"/>
          </a:xfrm>
          <a:prstGeom prst="rect">
            <a:avLst/>
          </a:prstGeom>
          <a:noFill/>
          <a:ln>
            <a:noFill/>
          </a:ln>
        </p:spPr>
      </p:pic>
      <p:pic>
        <p:nvPicPr>
          <p:cNvPr id="307" name="Google Shape;307;p25"/>
          <p:cNvPicPr preferRelativeResize="0"/>
          <p:nvPr/>
        </p:nvPicPr>
        <p:blipFill rotWithShape="1">
          <a:blip r:embed="rId8">
            <a:alphaModFix/>
          </a:blip>
          <a:srcRect/>
          <a:stretch/>
        </p:blipFill>
        <p:spPr>
          <a:xfrm>
            <a:off x="15531315" y="6145889"/>
            <a:ext cx="2194959" cy="2788054"/>
          </a:xfrm>
          <a:prstGeom prst="rect">
            <a:avLst/>
          </a:prstGeom>
          <a:noFill/>
          <a:ln>
            <a:noFill/>
          </a:ln>
        </p:spPr>
      </p:pic>
      <p:pic>
        <p:nvPicPr>
          <p:cNvPr id="308" name="Google Shape;308;p25"/>
          <p:cNvPicPr preferRelativeResize="0"/>
          <p:nvPr/>
        </p:nvPicPr>
        <p:blipFill rotWithShape="1">
          <a:blip r:embed="rId9">
            <a:alphaModFix/>
          </a:blip>
          <a:srcRect/>
          <a:stretch/>
        </p:blipFill>
        <p:spPr>
          <a:xfrm rot="-4183691">
            <a:off x="-109045" y="86688"/>
            <a:ext cx="3883048" cy="3049957"/>
          </a:xfrm>
          <a:prstGeom prst="rect">
            <a:avLst/>
          </a:prstGeom>
          <a:noFill/>
          <a:ln>
            <a:noFill/>
          </a:ln>
        </p:spPr>
      </p:pic>
      <p:sp>
        <p:nvSpPr>
          <p:cNvPr id="309" name="Google Shape;309;p25"/>
          <p:cNvSpPr txBox="1"/>
          <p:nvPr/>
        </p:nvSpPr>
        <p:spPr>
          <a:xfrm>
            <a:off x="2468880" y="3112600"/>
            <a:ext cx="13210812" cy="3718680"/>
          </a:xfrm>
          <a:prstGeom prst="rect">
            <a:avLst/>
          </a:prstGeom>
          <a:noFill/>
          <a:ln>
            <a:noFill/>
          </a:ln>
        </p:spPr>
        <p:txBody>
          <a:bodyPr spcFirstLastPara="1" wrap="square" lIns="91425" tIns="91425" rIns="91425" bIns="91425" anchor="t" anchorCtr="0">
            <a:spAutoFit/>
          </a:bodyPr>
          <a:lstStyle/>
          <a:p>
            <a:pPr marL="0" marR="0" lvl="0" indent="0" algn="ctr" rtl="0">
              <a:lnSpc>
                <a:spcPct val="100000"/>
              </a:lnSpc>
              <a:spcBef>
                <a:spcPts val="0"/>
              </a:spcBef>
              <a:spcAft>
                <a:spcPts val="0"/>
              </a:spcAft>
              <a:buClr>
                <a:srgbClr val="000000"/>
              </a:buClr>
              <a:buSzPts val="7655"/>
              <a:buFont typeface="Arial"/>
              <a:buNone/>
            </a:pPr>
            <a:r>
              <a:rPr lang="en-US" sz="7655" b="0" i="0" u="none" strike="noStrike" cap="none" dirty="0">
                <a:solidFill>
                  <a:srgbClr val="000000"/>
                </a:solidFill>
                <a:latin typeface="Satisfy"/>
                <a:ea typeface="Satisfy"/>
                <a:cs typeface="Satisfy"/>
                <a:sym typeface="Satisfy"/>
              </a:rPr>
              <a:t>‘Children who grow up in homes where reading is valued do better in school and their future career/s ’ </a:t>
            </a:r>
            <a:endParaRPr sz="9800" b="0" i="0" u="none" strike="noStrike" cap="none" dirty="0">
              <a:solidFill>
                <a:srgbClr val="000000"/>
              </a:solidFill>
              <a:latin typeface="Calibri"/>
              <a:ea typeface="Calibri"/>
              <a:cs typeface="Calibri"/>
              <a:sym typeface="Calibri"/>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313"/>
        <p:cNvGrpSpPr/>
        <p:nvPr/>
      </p:nvGrpSpPr>
      <p:grpSpPr>
        <a:xfrm>
          <a:off x="0" y="0"/>
          <a:ext cx="0" cy="0"/>
          <a:chOff x="0" y="0"/>
          <a:chExt cx="0" cy="0"/>
        </a:xfrm>
      </p:grpSpPr>
      <p:pic>
        <p:nvPicPr>
          <p:cNvPr id="314" name="Google Shape;314;p26"/>
          <p:cNvPicPr preferRelativeResize="0"/>
          <p:nvPr/>
        </p:nvPicPr>
        <p:blipFill rotWithShape="1">
          <a:blip r:embed="rId3">
            <a:alphaModFix/>
          </a:blip>
          <a:srcRect t="21875" b="21873"/>
          <a:stretch/>
        </p:blipFill>
        <p:spPr>
          <a:xfrm>
            <a:off x="0" y="0"/>
            <a:ext cx="18288000" cy="10287000"/>
          </a:xfrm>
          <a:prstGeom prst="rect">
            <a:avLst/>
          </a:prstGeom>
          <a:noFill/>
          <a:ln>
            <a:noFill/>
          </a:ln>
        </p:spPr>
      </p:pic>
      <p:pic>
        <p:nvPicPr>
          <p:cNvPr id="315" name="Google Shape;315;p26"/>
          <p:cNvPicPr preferRelativeResize="0"/>
          <p:nvPr/>
        </p:nvPicPr>
        <p:blipFill rotWithShape="1">
          <a:blip r:embed="rId4">
            <a:alphaModFix/>
          </a:blip>
          <a:srcRect t="428" r="20493" b="4616"/>
          <a:stretch/>
        </p:blipFill>
        <p:spPr>
          <a:xfrm>
            <a:off x="478269" y="-832090"/>
            <a:ext cx="17384964" cy="14845509"/>
          </a:xfrm>
          <a:prstGeom prst="rect">
            <a:avLst/>
          </a:prstGeom>
          <a:noFill/>
          <a:ln>
            <a:noFill/>
          </a:ln>
        </p:spPr>
      </p:pic>
      <p:pic>
        <p:nvPicPr>
          <p:cNvPr id="316" name="Google Shape;316;p26"/>
          <p:cNvPicPr preferRelativeResize="0"/>
          <p:nvPr/>
        </p:nvPicPr>
        <p:blipFill rotWithShape="1">
          <a:blip r:embed="rId5">
            <a:alphaModFix/>
          </a:blip>
          <a:srcRect/>
          <a:stretch/>
        </p:blipFill>
        <p:spPr>
          <a:xfrm>
            <a:off x="480312" y="708905"/>
            <a:ext cx="548388" cy="1073358"/>
          </a:xfrm>
          <a:prstGeom prst="rect">
            <a:avLst/>
          </a:prstGeom>
          <a:noFill/>
          <a:ln>
            <a:noFill/>
          </a:ln>
        </p:spPr>
      </p:pic>
      <p:pic>
        <p:nvPicPr>
          <p:cNvPr id="317" name="Google Shape;317;p26"/>
          <p:cNvPicPr preferRelativeResize="0"/>
          <p:nvPr/>
        </p:nvPicPr>
        <p:blipFill rotWithShape="1">
          <a:blip r:embed="rId6">
            <a:alphaModFix/>
          </a:blip>
          <a:srcRect/>
          <a:stretch/>
        </p:blipFill>
        <p:spPr>
          <a:xfrm rot="-1389467">
            <a:off x="8034391" y="6265900"/>
            <a:ext cx="1609185" cy="649525"/>
          </a:xfrm>
          <a:prstGeom prst="rect">
            <a:avLst/>
          </a:prstGeom>
          <a:noFill/>
          <a:ln>
            <a:noFill/>
          </a:ln>
        </p:spPr>
      </p:pic>
      <p:sp>
        <p:nvSpPr>
          <p:cNvPr id="318" name="Google Shape;318;p26"/>
          <p:cNvSpPr txBox="1"/>
          <p:nvPr/>
        </p:nvSpPr>
        <p:spPr>
          <a:xfrm>
            <a:off x="754506" y="-301672"/>
            <a:ext cx="12150900" cy="1077600"/>
          </a:xfrm>
          <a:prstGeom prst="rect">
            <a:avLst/>
          </a:prstGeom>
          <a:noFill/>
          <a:ln>
            <a:noFill/>
          </a:ln>
        </p:spPr>
        <p:txBody>
          <a:bodyPr spcFirstLastPara="1" wrap="square" lIns="0" tIns="0" rIns="0" bIns="0" anchor="t" anchorCtr="0">
            <a:spAutoFit/>
          </a:bodyPr>
          <a:lstStyle/>
          <a:p>
            <a:pPr marL="0" marR="0" lvl="0" indent="0" algn="ctr" rtl="0">
              <a:lnSpc>
                <a:spcPct val="140000"/>
              </a:lnSpc>
              <a:spcBef>
                <a:spcPts val="0"/>
              </a:spcBef>
              <a:spcAft>
                <a:spcPts val="0"/>
              </a:spcAft>
              <a:buClr>
                <a:srgbClr val="000000"/>
              </a:buClr>
              <a:buSzPts val="7000"/>
              <a:buFont typeface="Arial"/>
              <a:buNone/>
            </a:pPr>
            <a:r>
              <a:rPr lang="en-US" sz="7000" b="0" i="0" u="none" strike="noStrike" cap="none" dirty="0">
                <a:solidFill>
                  <a:srgbClr val="000000"/>
                </a:solidFill>
                <a:latin typeface="Arial"/>
                <a:ea typeface="Arial"/>
                <a:cs typeface="Arial"/>
                <a:sym typeface="Arial"/>
              </a:rPr>
              <a:t>PARENTS IN PARTNERSHIP</a:t>
            </a:r>
            <a:endParaRPr sz="100" b="0" i="0" u="none" strike="noStrike" cap="none" dirty="0">
              <a:solidFill>
                <a:srgbClr val="000000"/>
              </a:solidFill>
              <a:latin typeface="Arial"/>
              <a:ea typeface="Arial"/>
              <a:cs typeface="Arial"/>
              <a:sym typeface="Arial"/>
            </a:endParaRPr>
          </a:p>
        </p:txBody>
      </p:sp>
      <p:pic>
        <p:nvPicPr>
          <p:cNvPr id="319" name="Google Shape;319;p26"/>
          <p:cNvPicPr preferRelativeResize="0"/>
          <p:nvPr/>
        </p:nvPicPr>
        <p:blipFill rotWithShape="1">
          <a:blip r:embed="rId7">
            <a:alphaModFix/>
          </a:blip>
          <a:srcRect/>
          <a:stretch/>
        </p:blipFill>
        <p:spPr>
          <a:xfrm rot="-568713">
            <a:off x="15477077" y="9664473"/>
            <a:ext cx="3362512" cy="1938237"/>
          </a:xfrm>
          <a:prstGeom prst="rect">
            <a:avLst/>
          </a:prstGeom>
          <a:noFill/>
          <a:ln>
            <a:noFill/>
          </a:ln>
        </p:spPr>
      </p:pic>
      <p:sp>
        <p:nvSpPr>
          <p:cNvPr id="320" name="Google Shape;320;p26"/>
          <p:cNvSpPr txBox="1"/>
          <p:nvPr/>
        </p:nvSpPr>
        <p:spPr>
          <a:xfrm>
            <a:off x="5448510" y="684237"/>
            <a:ext cx="6780945" cy="754870"/>
          </a:xfrm>
          <a:prstGeom prst="rect">
            <a:avLst/>
          </a:prstGeom>
          <a:noFill/>
          <a:ln>
            <a:noFill/>
          </a:ln>
        </p:spPr>
        <p:txBody>
          <a:bodyPr spcFirstLastPara="1" wrap="square" lIns="0" tIns="0" rIns="0" bIns="0" anchor="t" anchorCtr="0">
            <a:spAutoFit/>
          </a:bodyPr>
          <a:lstStyle/>
          <a:p>
            <a:pPr marL="0" marR="0" lvl="0" indent="0" algn="l" rtl="0">
              <a:lnSpc>
                <a:spcPct val="140000"/>
              </a:lnSpc>
              <a:spcBef>
                <a:spcPts val="0"/>
              </a:spcBef>
              <a:spcAft>
                <a:spcPts val="0"/>
              </a:spcAft>
              <a:buClr>
                <a:srgbClr val="000000"/>
              </a:buClr>
              <a:buSzPts val="4405"/>
              <a:buFont typeface="Arial"/>
              <a:buNone/>
            </a:pPr>
            <a:r>
              <a:rPr lang="en-US" sz="4405" b="1" i="0" u="none" strike="noStrike" cap="none" dirty="0">
                <a:solidFill>
                  <a:srgbClr val="000000"/>
                </a:solidFill>
                <a:latin typeface="Advent Pro"/>
                <a:ea typeface="Advent Pro"/>
                <a:cs typeface="Advent Pro"/>
                <a:sym typeface="Advent Pro"/>
              </a:rPr>
              <a:t>SUPPORTING YOUR CHILD...</a:t>
            </a:r>
            <a:endParaRPr sz="1400" b="0" i="0" u="none" strike="noStrike" cap="none" dirty="0">
              <a:solidFill>
                <a:srgbClr val="000000"/>
              </a:solidFill>
              <a:latin typeface="Arial"/>
              <a:ea typeface="Arial"/>
              <a:cs typeface="Arial"/>
              <a:sym typeface="Arial"/>
            </a:endParaRPr>
          </a:p>
        </p:txBody>
      </p:sp>
      <p:pic>
        <p:nvPicPr>
          <p:cNvPr id="321" name="Google Shape;321;p26"/>
          <p:cNvPicPr preferRelativeResize="0"/>
          <p:nvPr/>
        </p:nvPicPr>
        <p:blipFill rotWithShape="1">
          <a:blip r:embed="rId8">
            <a:alphaModFix/>
          </a:blip>
          <a:srcRect/>
          <a:stretch/>
        </p:blipFill>
        <p:spPr>
          <a:xfrm>
            <a:off x="15219448" y="-480222"/>
            <a:ext cx="2181125" cy="1935275"/>
          </a:xfrm>
          <a:prstGeom prst="rect">
            <a:avLst/>
          </a:prstGeom>
          <a:noFill/>
          <a:ln>
            <a:noFill/>
          </a:ln>
        </p:spPr>
      </p:pic>
      <p:sp>
        <p:nvSpPr>
          <p:cNvPr id="322" name="Google Shape;322;p26"/>
          <p:cNvSpPr txBox="1"/>
          <p:nvPr/>
        </p:nvSpPr>
        <p:spPr>
          <a:xfrm>
            <a:off x="803550" y="1697838"/>
            <a:ext cx="7536900" cy="8500800"/>
          </a:xfrm>
          <a:prstGeom prst="rect">
            <a:avLst/>
          </a:prstGeom>
          <a:noFill/>
          <a:ln>
            <a:noFill/>
          </a:ln>
        </p:spPr>
        <p:txBody>
          <a:bodyPr spcFirstLastPara="1" wrap="square" lIns="0" tIns="0" rIns="0" bIns="0" anchor="t" anchorCtr="0">
            <a:spAutoFit/>
          </a:bodyPr>
          <a:lstStyle/>
          <a:p>
            <a:pPr marL="0" marR="0" lvl="0" indent="0" algn="ctr" rtl="0">
              <a:lnSpc>
                <a:spcPct val="140018"/>
              </a:lnSpc>
              <a:spcBef>
                <a:spcPts val="0"/>
              </a:spcBef>
              <a:spcAft>
                <a:spcPts val="0"/>
              </a:spcAft>
              <a:buClr>
                <a:srgbClr val="000000"/>
              </a:buClr>
              <a:buSzPts val="3628"/>
              <a:buFont typeface="Arial"/>
              <a:buNone/>
            </a:pPr>
            <a:r>
              <a:rPr lang="en-US" sz="3628" b="0" i="0" u="none" strike="noStrike" cap="none">
                <a:solidFill>
                  <a:srgbClr val="000000"/>
                </a:solidFill>
                <a:latin typeface="Satisfy"/>
                <a:ea typeface="Satisfy"/>
                <a:cs typeface="Satisfy"/>
                <a:sym typeface="Satisfy"/>
              </a:rPr>
              <a:t>Ask your child about the examples of text around them - shop signs, maps, adverts etc  </a:t>
            </a:r>
            <a:endParaRPr sz="600" b="0" i="0" u="none" strike="noStrike" cap="none">
              <a:solidFill>
                <a:srgbClr val="000000"/>
              </a:solidFill>
              <a:latin typeface="Arial"/>
              <a:ea typeface="Arial"/>
              <a:cs typeface="Arial"/>
              <a:sym typeface="Arial"/>
            </a:endParaRPr>
          </a:p>
          <a:p>
            <a:pPr marL="0" marR="0" lvl="0" indent="0" algn="ctr" rtl="0">
              <a:lnSpc>
                <a:spcPct val="140018"/>
              </a:lnSpc>
              <a:spcBef>
                <a:spcPts val="0"/>
              </a:spcBef>
              <a:spcAft>
                <a:spcPts val="0"/>
              </a:spcAft>
              <a:buClr>
                <a:srgbClr val="000000"/>
              </a:buClr>
              <a:buSzPts val="3628"/>
              <a:buFont typeface="Arial"/>
              <a:buNone/>
            </a:pPr>
            <a:endParaRPr sz="3628" b="0" i="0" u="none" strike="noStrike" cap="none">
              <a:solidFill>
                <a:srgbClr val="000000"/>
              </a:solidFill>
              <a:latin typeface="Satisfy"/>
              <a:ea typeface="Satisfy"/>
              <a:cs typeface="Satisfy"/>
              <a:sym typeface="Satisfy"/>
            </a:endParaRPr>
          </a:p>
          <a:p>
            <a:pPr marL="0" marR="0" lvl="0" indent="0" algn="ctr" rtl="0">
              <a:lnSpc>
                <a:spcPct val="140018"/>
              </a:lnSpc>
              <a:spcBef>
                <a:spcPts val="0"/>
              </a:spcBef>
              <a:spcAft>
                <a:spcPts val="0"/>
              </a:spcAft>
              <a:buClr>
                <a:srgbClr val="000000"/>
              </a:buClr>
              <a:buSzPts val="3628"/>
              <a:buFont typeface="Arial"/>
              <a:buNone/>
            </a:pPr>
            <a:r>
              <a:rPr lang="en-US" sz="3628" b="0" i="0" u="none" strike="noStrike" cap="none">
                <a:solidFill>
                  <a:srgbClr val="000000"/>
                </a:solidFill>
                <a:latin typeface="Satisfy"/>
                <a:ea typeface="Satisfy"/>
                <a:cs typeface="Satisfy"/>
                <a:sym typeface="Satisfy"/>
              </a:rPr>
              <a:t>Ensure that when reading homework is set, that this is completed throughout the holidays. </a:t>
            </a:r>
            <a:endParaRPr sz="600" b="0" i="0" u="none" strike="noStrike" cap="none">
              <a:solidFill>
                <a:srgbClr val="000000"/>
              </a:solidFill>
              <a:latin typeface="Arial"/>
              <a:ea typeface="Arial"/>
              <a:cs typeface="Arial"/>
              <a:sym typeface="Arial"/>
            </a:endParaRPr>
          </a:p>
          <a:p>
            <a:pPr marL="0" marR="0" lvl="0" indent="0" algn="ctr" rtl="0">
              <a:lnSpc>
                <a:spcPct val="140018"/>
              </a:lnSpc>
              <a:spcBef>
                <a:spcPts val="0"/>
              </a:spcBef>
              <a:spcAft>
                <a:spcPts val="0"/>
              </a:spcAft>
              <a:buClr>
                <a:srgbClr val="000000"/>
              </a:buClr>
              <a:buSzPts val="3628"/>
              <a:buFont typeface="Arial"/>
              <a:buNone/>
            </a:pPr>
            <a:endParaRPr sz="3628" b="0" i="0" u="none" strike="noStrike" cap="none">
              <a:solidFill>
                <a:srgbClr val="000000"/>
              </a:solidFill>
              <a:latin typeface="Satisfy"/>
              <a:ea typeface="Satisfy"/>
              <a:cs typeface="Satisfy"/>
              <a:sym typeface="Satisfy"/>
            </a:endParaRPr>
          </a:p>
          <a:p>
            <a:pPr marL="0" marR="0" lvl="0" indent="0" algn="ctr" rtl="0">
              <a:lnSpc>
                <a:spcPct val="140018"/>
              </a:lnSpc>
              <a:spcBef>
                <a:spcPts val="0"/>
              </a:spcBef>
              <a:spcAft>
                <a:spcPts val="0"/>
              </a:spcAft>
              <a:buClr>
                <a:srgbClr val="000000"/>
              </a:buClr>
              <a:buSzPts val="3628"/>
              <a:buFont typeface="Arial"/>
              <a:buNone/>
            </a:pPr>
            <a:r>
              <a:rPr lang="en-US" sz="3628" b="0" i="0" u="none" strike="noStrike" cap="none">
                <a:solidFill>
                  <a:srgbClr val="000000"/>
                </a:solidFill>
                <a:latin typeface="Satisfy"/>
                <a:ea typeface="Satisfy"/>
                <a:cs typeface="Satisfy"/>
                <a:sym typeface="Satisfy"/>
              </a:rPr>
              <a:t>Read at home yourself. Modelling reading is crucial. Your child will learn from you how important reading is.</a:t>
            </a:r>
            <a:r>
              <a:rPr lang="en-US" sz="4428" b="0" i="0" u="none" strike="noStrike" cap="none">
                <a:solidFill>
                  <a:srgbClr val="000000"/>
                </a:solidFill>
                <a:latin typeface="Satisfy"/>
                <a:ea typeface="Satisfy"/>
                <a:cs typeface="Satisfy"/>
                <a:sym typeface="Satisfy"/>
              </a:rPr>
              <a:t>  </a:t>
            </a:r>
            <a:endParaRPr sz="1400" b="0" i="0" u="none" strike="noStrike" cap="none">
              <a:solidFill>
                <a:srgbClr val="000000"/>
              </a:solidFill>
              <a:latin typeface="Arial"/>
              <a:ea typeface="Arial"/>
              <a:cs typeface="Arial"/>
              <a:sym typeface="Arial"/>
            </a:endParaRPr>
          </a:p>
        </p:txBody>
      </p:sp>
      <p:sp>
        <p:nvSpPr>
          <p:cNvPr id="323" name="Google Shape;323;p26"/>
          <p:cNvSpPr txBox="1"/>
          <p:nvPr/>
        </p:nvSpPr>
        <p:spPr>
          <a:xfrm>
            <a:off x="9144000" y="1573459"/>
            <a:ext cx="8692500" cy="8602200"/>
          </a:xfrm>
          <a:prstGeom prst="rect">
            <a:avLst/>
          </a:prstGeom>
          <a:noFill/>
          <a:ln>
            <a:noFill/>
          </a:ln>
        </p:spPr>
        <p:txBody>
          <a:bodyPr spcFirstLastPara="1" wrap="square" lIns="0" tIns="0" rIns="0" bIns="0" anchor="t" anchorCtr="0">
            <a:spAutoFit/>
          </a:bodyPr>
          <a:lstStyle/>
          <a:p>
            <a:pPr marL="0" marR="0" lvl="0" indent="0" algn="ctr" rtl="0">
              <a:lnSpc>
                <a:spcPct val="140004"/>
              </a:lnSpc>
              <a:spcBef>
                <a:spcPts val="0"/>
              </a:spcBef>
              <a:spcAft>
                <a:spcPts val="0"/>
              </a:spcAft>
              <a:buClr>
                <a:srgbClr val="000000"/>
              </a:buClr>
              <a:buSzPts val="3987"/>
              <a:buFont typeface="Arial"/>
              <a:buNone/>
            </a:pPr>
            <a:r>
              <a:rPr lang="en-US" sz="3987" b="0" i="0" u="none" strike="noStrike" cap="none">
                <a:solidFill>
                  <a:srgbClr val="000000"/>
                </a:solidFill>
                <a:latin typeface="Satisfy"/>
                <a:ea typeface="Satisfy"/>
                <a:cs typeface="Satisfy"/>
                <a:sym typeface="Satisfy"/>
              </a:rPr>
              <a:t>Read a variety of texts including non-fiction.  Ex:Newspaper, comics, annuals, story books etc</a:t>
            </a:r>
            <a:endParaRPr sz="900" b="0" i="0" u="none" strike="noStrike" cap="none">
              <a:solidFill>
                <a:srgbClr val="000000"/>
              </a:solidFill>
              <a:latin typeface="Arial"/>
              <a:ea typeface="Arial"/>
              <a:cs typeface="Arial"/>
              <a:sym typeface="Arial"/>
            </a:endParaRPr>
          </a:p>
          <a:p>
            <a:pPr marL="0" marR="0" lvl="0" indent="0" algn="ctr" rtl="0">
              <a:lnSpc>
                <a:spcPct val="140004"/>
              </a:lnSpc>
              <a:spcBef>
                <a:spcPts val="0"/>
              </a:spcBef>
              <a:spcAft>
                <a:spcPts val="0"/>
              </a:spcAft>
              <a:buClr>
                <a:srgbClr val="000000"/>
              </a:buClr>
              <a:buSzPts val="3987"/>
              <a:buFont typeface="Arial"/>
              <a:buNone/>
            </a:pPr>
            <a:endParaRPr sz="3987" b="0" i="0" u="none" strike="noStrike" cap="none">
              <a:solidFill>
                <a:srgbClr val="000000"/>
              </a:solidFill>
              <a:latin typeface="Satisfy"/>
              <a:ea typeface="Satisfy"/>
              <a:cs typeface="Satisfy"/>
              <a:sym typeface="Satisfy"/>
            </a:endParaRPr>
          </a:p>
          <a:p>
            <a:pPr marL="0" marR="0" lvl="0" indent="0" algn="ctr" rtl="0">
              <a:lnSpc>
                <a:spcPct val="140004"/>
              </a:lnSpc>
              <a:spcBef>
                <a:spcPts val="0"/>
              </a:spcBef>
              <a:spcAft>
                <a:spcPts val="0"/>
              </a:spcAft>
              <a:buClr>
                <a:srgbClr val="000000"/>
              </a:buClr>
              <a:buSzPts val="3987"/>
              <a:buFont typeface="Arial"/>
              <a:buNone/>
            </a:pPr>
            <a:r>
              <a:rPr lang="en-US" sz="3987" b="0" i="0" u="none" strike="noStrike" cap="none">
                <a:solidFill>
                  <a:srgbClr val="000000"/>
                </a:solidFill>
                <a:latin typeface="Satisfy"/>
                <a:ea typeface="Satisfy"/>
                <a:cs typeface="Satisfy"/>
                <a:sym typeface="Satisfy"/>
              </a:rPr>
              <a:t>Show an interest in what your child is reading at school. Ask them! </a:t>
            </a:r>
            <a:endParaRPr sz="900" b="0" i="0" u="none" strike="noStrike" cap="none">
              <a:solidFill>
                <a:srgbClr val="000000"/>
              </a:solidFill>
              <a:latin typeface="Arial"/>
              <a:ea typeface="Arial"/>
              <a:cs typeface="Arial"/>
              <a:sym typeface="Arial"/>
            </a:endParaRPr>
          </a:p>
          <a:p>
            <a:pPr marL="0" marR="0" lvl="0" indent="0" algn="ctr" rtl="0">
              <a:lnSpc>
                <a:spcPct val="140004"/>
              </a:lnSpc>
              <a:spcBef>
                <a:spcPts val="0"/>
              </a:spcBef>
              <a:spcAft>
                <a:spcPts val="0"/>
              </a:spcAft>
              <a:buClr>
                <a:srgbClr val="000000"/>
              </a:buClr>
              <a:buSzPts val="2587"/>
              <a:buFont typeface="Arial"/>
              <a:buNone/>
            </a:pPr>
            <a:endParaRPr sz="2587" b="0" i="0" u="none" strike="noStrike" cap="none">
              <a:solidFill>
                <a:srgbClr val="000000"/>
              </a:solidFill>
              <a:latin typeface="Satisfy"/>
              <a:ea typeface="Satisfy"/>
              <a:cs typeface="Satisfy"/>
              <a:sym typeface="Satisfy"/>
            </a:endParaRPr>
          </a:p>
          <a:p>
            <a:pPr marL="0" marR="0" lvl="0" indent="0" algn="ctr" rtl="0">
              <a:lnSpc>
                <a:spcPct val="140004"/>
              </a:lnSpc>
              <a:spcBef>
                <a:spcPts val="0"/>
              </a:spcBef>
              <a:spcAft>
                <a:spcPts val="0"/>
              </a:spcAft>
              <a:buClr>
                <a:srgbClr val="000000"/>
              </a:buClr>
              <a:buSzPts val="2587"/>
              <a:buFont typeface="Arial"/>
              <a:buNone/>
            </a:pPr>
            <a:endParaRPr sz="2587" b="0" i="0" u="none" strike="noStrike" cap="none">
              <a:solidFill>
                <a:srgbClr val="000000"/>
              </a:solidFill>
              <a:latin typeface="Satisfy"/>
              <a:ea typeface="Satisfy"/>
              <a:cs typeface="Satisfy"/>
              <a:sym typeface="Satisfy"/>
            </a:endParaRPr>
          </a:p>
          <a:p>
            <a:pPr marL="0" marR="0" lvl="0" indent="0" algn="ctr" rtl="0">
              <a:lnSpc>
                <a:spcPct val="140004"/>
              </a:lnSpc>
              <a:spcBef>
                <a:spcPts val="0"/>
              </a:spcBef>
              <a:spcAft>
                <a:spcPts val="0"/>
              </a:spcAft>
              <a:buClr>
                <a:srgbClr val="000000"/>
              </a:buClr>
              <a:buSzPts val="3987"/>
              <a:buFont typeface="Arial"/>
              <a:buNone/>
            </a:pPr>
            <a:r>
              <a:rPr lang="en-US" sz="3987" b="0" i="0" u="none" strike="noStrike" cap="none">
                <a:solidFill>
                  <a:srgbClr val="000000"/>
                </a:solidFill>
                <a:latin typeface="Satisfy"/>
                <a:ea typeface="Satisfy"/>
                <a:cs typeface="Satisfy"/>
                <a:sym typeface="Satisfy"/>
              </a:rPr>
              <a:t>Have books at home. Invest in a small library of books - charity shops are superb as well as the school and local library. </a:t>
            </a:r>
            <a:endParaRPr sz="900" b="0" i="0" u="none" strike="noStrike" cap="none">
              <a:solidFill>
                <a:srgbClr val="000000"/>
              </a:solidFill>
              <a:latin typeface="Arial"/>
              <a:ea typeface="Arial"/>
              <a:cs typeface="Arial"/>
              <a:sym typeface="Arial"/>
            </a:endParaRPr>
          </a:p>
        </p:txBody>
      </p:sp>
      <p:pic>
        <p:nvPicPr>
          <p:cNvPr id="324" name="Google Shape;324;p26"/>
          <p:cNvPicPr preferRelativeResize="0"/>
          <p:nvPr/>
        </p:nvPicPr>
        <p:blipFill rotWithShape="1">
          <a:blip r:embed="rId9">
            <a:alphaModFix/>
          </a:blip>
          <a:srcRect/>
          <a:stretch/>
        </p:blipFill>
        <p:spPr>
          <a:xfrm>
            <a:off x="-1583514" y="-1349553"/>
            <a:ext cx="2612214" cy="3322370"/>
          </a:xfrm>
          <a:prstGeom prst="rect">
            <a:avLst/>
          </a:prstGeom>
          <a:noFill/>
          <a:ln>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328"/>
        <p:cNvGrpSpPr/>
        <p:nvPr/>
      </p:nvGrpSpPr>
      <p:grpSpPr>
        <a:xfrm>
          <a:off x="0" y="0"/>
          <a:ext cx="0" cy="0"/>
          <a:chOff x="0" y="0"/>
          <a:chExt cx="0" cy="0"/>
        </a:xfrm>
      </p:grpSpPr>
      <p:pic>
        <p:nvPicPr>
          <p:cNvPr id="329" name="Google Shape;329;p27"/>
          <p:cNvPicPr preferRelativeResize="0"/>
          <p:nvPr/>
        </p:nvPicPr>
        <p:blipFill rotWithShape="1">
          <a:blip r:embed="rId3">
            <a:alphaModFix/>
          </a:blip>
          <a:srcRect t="21876" b="21870"/>
          <a:stretch/>
        </p:blipFill>
        <p:spPr>
          <a:xfrm>
            <a:off x="0" y="0"/>
            <a:ext cx="18287999" cy="10287000"/>
          </a:xfrm>
          <a:prstGeom prst="rect">
            <a:avLst/>
          </a:prstGeom>
          <a:noFill/>
          <a:ln>
            <a:noFill/>
          </a:ln>
        </p:spPr>
      </p:pic>
      <p:grpSp>
        <p:nvGrpSpPr>
          <p:cNvPr id="330" name="Google Shape;330;p27"/>
          <p:cNvGrpSpPr/>
          <p:nvPr/>
        </p:nvGrpSpPr>
        <p:grpSpPr>
          <a:xfrm>
            <a:off x="2058072" y="1295137"/>
            <a:ext cx="14171857" cy="7638806"/>
            <a:chOff x="0" y="0"/>
            <a:chExt cx="18895809" cy="10185075"/>
          </a:xfrm>
        </p:grpSpPr>
        <p:pic>
          <p:nvPicPr>
            <p:cNvPr id="331" name="Google Shape;331;p27"/>
            <p:cNvPicPr preferRelativeResize="0"/>
            <p:nvPr/>
          </p:nvPicPr>
          <p:blipFill rotWithShape="1">
            <a:blip r:embed="rId4">
              <a:alphaModFix/>
            </a:blip>
            <a:srcRect t="3518" b="28694"/>
            <a:stretch/>
          </p:blipFill>
          <p:spPr>
            <a:xfrm>
              <a:off x="0" y="402745"/>
              <a:ext cx="18895809" cy="9782330"/>
            </a:xfrm>
            <a:prstGeom prst="rect">
              <a:avLst/>
            </a:prstGeom>
            <a:noFill/>
            <a:ln>
              <a:noFill/>
            </a:ln>
          </p:spPr>
        </p:pic>
        <p:pic>
          <p:nvPicPr>
            <p:cNvPr id="332" name="Google Shape;332;p27"/>
            <p:cNvPicPr preferRelativeResize="0"/>
            <p:nvPr/>
          </p:nvPicPr>
          <p:blipFill rotWithShape="1">
            <a:blip r:embed="rId5">
              <a:alphaModFix/>
            </a:blip>
            <a:srcRect/>
            <a:stretch/>
          </p:blipFill>
          <p:spPr>
            <a:xfrm rot="1838892">
              <a:off x="16129734" y="305914"/>
              <a:ext cx="1617713" cy="1523591"/>
            </a:xfrm>
            <a:prstGeom prst="rect">
              <a:avLst/>
            </a:prstGeom>
            <a:noFill/>
            <a:ln>
              <a:noFill/>
            </a:ln>
          </p:spPr>
        </p:pic>
      </p:grpSp>
      <p:sp>
        <p:nvSpPr>
          <p:cNvPr id="333" name="Google Shape;333;p27"/>
          <p:cNvSpPr txBox="1"/>
          <p:nvPr/>
        </p:nvSpPr>
        <p:spPr>
          <a:xfrm>
            <a:off x="3252157" y="3172347"/>
            <a:ext cx="11783700" cy="5364545"/>
          </a:xfrm>
          <a:prstGeom prst="rect">
            <a:avLst/>
          </a:prstGeom>
          <a:noFill/>
          <a:ln>
            <a:noFill/>
          </a:ln>
        </p:spPr>
        <p:txBody>
          <a:bodyPr spcFirstLastPara="1" wrap="square" lIns="0" tIns="0" rIns="0" bIns="0" anchor="t" anchorCtr="0">
            <a:spAutoFit/>
          </a:bodyPr>
          <a:lstStyle/>
          <a:p>
            <a:pPr marL="0" marR="0" lvl="0" indent="0" algn="ctr" rtl="0">
              <a:lnSpc>
                <a:spcPct val="105000"/>
              </a:lnSpc>
              <a:spcBef>
                <a:spcPts val="0"/>
              </a:spcBef>
              <a:spcAft>
                <a:spcPts val="0"/>
              </a:spcAft>
              <a:buClr>
                <a:srgbClr val="000000"/>
              </a:buClr>
              <a:buSzPts val="15999"/>
              <a:buFont typeface="Arial"/>
              <a:buNone/>
            </a:pPr>
            <a:r>
              <a:rPr lang="en-GB" sz="10000" b="0" i="0" u="none" strike="noStrike" cap="none" dirty="0">
                <a:solidFill>
                  <a:srgbClr val="000000"/>
                </a:solidFill>
                <a:latin typeface="Arial"/>
                <a:ea typeface="Arial"/>
                <a:cs typeface="Arial"/>
                <a:sym typeface="Arial"/>
              </a:rPr>
              <a:t>QUESTIONS…</a:t>
            </a:r>
          </a:p>
          <a:p>
            <a:pPr algn="ctr">
              <a:lnSpc>
                <a:spcPct val="105000"/>
              </a:lnSpc>
              <a:buSzPts val="15999"/>
            </a:pPr>
            <a:r>
              <a:rPr lang="en-GB" sz="4400" dirty="0">
                <a:latin typeface="Satisfy" panose="020B0604020202020204" charset="0"/>
              </a:rPr>
              <a:t>If you have any questions related to anything that you have seen, please don’t hesitate to get in touch with Ms McAnuff or Mrs </a:t>
            </a:r>
            <a:r>
              <a:rPr lang="en-GB" sz="4400" dirty="0" err="1">
                <a:latin typeface="Satisfy" panose="020B0604020202020204" charset="0"/>
              </a:rPr>
              <a:t>Jarman</a:t>
            </a:r>
            <a:r>
              <a:rPr lang="en-GB" sz="4400" dirty="0">
                <a:latin typeface="Satisfy" panose="020B0604020202020204" charset="0"/>
              </a:rPr>
              <a:t> at </a:t>
            </a:r>
            <a:r>
              <a:rPr lang="en-GB" sz="4400" dirty="0" smtClean="0">
                <a:latin typeface="Satisfy" panose="020B0604020202020204" charset="0"/>
                <a:hlinkClick r:id="rId6"/>
              </a:rPr>
              <a:t>Y4@roebuck.herts.sch.uk</a:t>
            </a:r>
            <a:r>
              <a:rPr lang="en-GB" sz="4400" dirty="0" smtClean="0">
                <a:latin typeface="Satisfy" panose="020B0604020202020204" charset="0"/>
              </a:rPr>
              <a:t> </a:t>
            </a:r>
            <a:endParaRPr lang="en-GB" sz="4400" dirty="0">
              <a:latin typeface="Satisfy" panose="020B0604020202020204" charset="0"/>
            </a:endParaRPr>
          </a:p>
          <a:p>
            <a:pPr marL="0" marR="0" lvl="0" indent="0" algn="ctr" rtl="0">
              <a:lnSpc>
                <a:spcPct val="105000"/>
              </a:lnSpc>
              <a:spcBef>
                <a:spcPts val="0"/>
              </a:spcBef>
              <a:spcAft>
                <a:spcPts val="0"/>
              </a:spcAft>
              <a:buClr>
                <a:srgbClr val="000000"/>
              </a:buClr>
              <a:buSzPts val="15999"/>
              <a:buFont typeface="Arial"/>
              <a:buNone/>
            </a:pPr>
            <a:endParaRPr sz="10000" b="0" i="0" u="none" strike="noStrike" cap="none" dirty="0">
              <a:solidFill>
                <a:srgbClr val="000000"/>
              </a:solidFill>
              <a:latin typeface="Arial"/>
              <a:ea typeface="Arial"/>
              <a:cs typeface="Arial"/>
              <a:sym typeface="Arial"/>
            </a:endParaRPr>
          </a:p>
        </p:txBody>
      </p:sp>
      <p:pic>
        <p:nvPicPr>
          <p:cNvPr id="334" name="Google Shape;334;p27"/>
          <p:cNvPicPr preferRelativeResize="0"/>
          <p:nvPr/>
        </p:nvPicPr>
        <p:blipFill rotWithShape="1">
          <a:blip r:embed="rId7">
            <a:alphaModFix/>
          </a:blip>
          <a:srcRect/>
          <a:stretch/>
        </p:blipFill>
        <p:spPr>
          <a:xfrm rot="-4388606">
            <a:off x="5280821" y="1970635"/>
            <a:ext cx="1260418" cy="1398523"/>
          </a:xfrm>
          <a:prstGeom prst="rect">
            <a:avLst/>
          </a:prstGeom>
          <a:noFill/>
          <a:ln>
            <a:noFill/>
          </a:ln>
        </p:spPr>
      </p:pic>
      <p:pic>
        <p:nvPicPr>
          <p:cNvPr id="335" name="Google Shape;335;p27"/>
          <p:cNvPicPr preferRelativeResize="0"/>
          <p:nvPr/>
        </p:nvPicPr>
        <p:blipFill rotWithShape="1">
          <a:blip r:embed="rId8">
            <a:alphaModFix/>
          </a:blip>
          <a:srcRect/>
          <a:stretch/>
        </p:blipFill>
        <p:spPr>
          <a:xfrm rot="-1150047">
            <a:off x="2737392" y="8258064"/>
            <a:ext cx="3348950" cy="1351758"/>
          </a:xfrm>
          <a:prstGeom prst="rect">
            <a:avLst/>
          </a:prstGeom>
          <a:noFill/>
          <a:ln>
            <a:noFill/>
          </a:ln>
        </p:spPr>
      </p:pic>
      <p:pic>
        <p:nvPicPr>
          <p:cNvPr id="336" name="Google Shape;336;p27"/>
          <p:cNvPicPr preferRelativeResize="0"/>
          <p:nvPr/>
        </p:nvPicPr>
        <p:blipFill rotWithShape="1">
          <a:blip r:embed="rId9">
            <a:alphaModFix/>
          </a:blip>
          <a:srcRect/>
          <a:stretch/>
        </p:blipFill>
        <p:spPr>
          <a:xfrm>
            <a:off x="15531315" y="6145889"/>
            <a:ext cx="2194959" cy="2788054"/>
          </a:xfrm>
          <a:prstGeom prst="rect">
            <a:avLst/>
          </a:prstGeom>
          <a:noFill/>
          <a:ln>
            <a:noFill/>
          </a:ln>
        </p:spPr>
      </p:pic>
      <p:pic>
        <p:nvPicPr>
          <p:cNvPr id="337" name="Google Shape;337;p27"/>
          <p:cNvPicPr preferRelativeResize="0"/>
          <p:nvPr/>
        </p:nvPicPr>
        <p:blipFill rotWithShape="1">
          <a:blip r:embed="rId10">
            <a:alphaModFix/>
          </a:blip>
          <a:srcRect/>
          <a:stretch/>
        </p:blipFill>
        <p:spPr>
          <a:xfrm rot="-4183691">
            <a:off x="-109045" y="86688"/>
            <a:ext cx="3883048" cy="3049957"/>
          </a:xfrm>
          <a:prstGeom prst="rect">
            <a:avLst/>
          </a:prstGeom>
          <a:noFill/>
          <a:ln>
            <a:noFill/>
          </a:ln>
        </p:spPr>
      </p:pic>
    </p:spTree>
    <p:extLst>
      <p:ext uri="{BB962C8B-B14F-4D97-AF65-F5344CB8AC3E}">
        <p14:creationId xmlns:p14="http://schemas.microsoft.com/office/powerpoint/2010/main" xmlns="" val="1698736359"/>
      </p:ext>
    </p:extLst>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68</TotalTime>
  <Words>1847</Words>
  <Application>Microsoft Office PowerPoint</Application>
  <PresentationFormat>Custom</PresentationFormat>
  <Paragraphs>164</Paragraphs>
  <Slides>32</Slides>
  <Notes>32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32</vt:i4>
      </vt:variant>
    </vt:vector>
  </HeadingPairs>
  <TitlesOfParts>
    <vt:vector size="37" baseType="lpstr">
      <vt:lpstr>Arial</vt:lpstr>
      <vt:lpstr>Satisfy</vt:lpstr>
      <vt:lpstr>Advent Pro</vt:lpstr>
      <vt:lpstr>Calibri</vt:lpstr>
      <vt:lpstr>Office Theme</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lpstr>Slide 31</vt:lpstr>
      <vt:lpstr>Slide 32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YoungL</dc:creator>
  <cp:lastModifiedBy>Jarman</cp:lastModifiedBy>
  <cp:revision>14</cp:revision>
  <dcterms:modified xsi:type="dcterms:W3CDTF">2022-09-22T20:43:58Z</dcterms:modified>
</cp:coreProperties>
</file>