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827"/>
  </p:normalViewPr>
  <p:slideViewPr>
    <p:cSldViewPr snapToGrid="0" snapToObjects="1">
      <p:cViewPr varScale="1">
        <p:scale>
          <a:sx n="112" d="100"/>
          <a:sy n="112" d="100"/>
        </p:scale>
        <p:origin x="16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534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542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35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73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752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786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279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40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250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772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612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D18E2-6384-2A49-9AC4-17E4E1B16867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771F0-B51D-804C-9CA2-C780AC09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119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newspaper&#10;&#10;Description automatically generated">
            <a:extLst>
              <a:ext uri="{FF2B5EF4-FFF2-40B4-BE49-F238E27FC236}">
                <a16:creationId xmlns:a16="http://schemas.microsoft.com/office/drawing/2014/main" id="{B14E4B7E-9BF8-674B-B57C-D117226C6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08" y="742950"/>
            <a:ext cx="9013392" cy="55321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1755B7-BF90-E14E-894C-A8B66929943A}"/>
              </a:ext>
            </a:extLst>
          </p:cNvPr>
          <p:cNvSpPr txBox="1"/>
          <p:nvPr/>
        </p:nvSpPr>
        <p:spPr>
          <a:xfrm>
            <a:off x="130608" y="213598"/>
            <a:ext cx="6275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Italy Culture Information Sheets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568CF6-9ACA-BE43-B5D0-6D3BC35643D4}"/>
              </a:ext>
            </a:extLst>
          </p:cNvPr>
          <p:cNvSpPr txBox="1"/>
          <p:nvPr/>
        </p:nvSpPr>
        <p:spPr>
          <a:xfrm>
            <a:off x="6274233" y="213598"/>
            <a:ext cx="2515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Wednesday 3rd June</a:t>
            </a:r>
          </a:p>
        </p:txBody>
      </p:sp>
    </p:spTree>
    <p:extLst>
      <p:ext uri="{BB962C8B-B14F-4D97-AF65-F5344CB8AC3E}">
        <p14:creationId xmlns:p14="http://schemas.microsoft.com/office/powerpoint/2010/main" val="990706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newspaper&#10;&#10;Description automatically generated">
            <a:extLst>
              <a:ext uri="{FF2B5EF4-FFF2-40B4-BE49-F238E27FC236}">
                <a16:creationId xmlns:a16="http://schemas.microsoft.com/office/drawing/2014/main" id="{32A55AA1-29E3-2E42-AA75-3FA7C1997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6704"/>
            <a:ext cx="9144000" cy="558459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3FCCBA6-CC40-D04B-B13E-E681CD883EFD}"/>
              </a:ext>
            </a:extLst>
          </p:cNvPr>
          <p:cNvSpPr txBox="1"/>
          <p:nvPr/>
        </p:nvSpPr>
        <p:spPr>
          <a:xfrm>
            <a:off x="130608" y="213598"/>
            <a:ext cx="6275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Italy Culture Information Sheets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E09FBC-3AF0-D046-956E-9B25270C662D}"/>
              </a:ext>
            </a:extLst>
          </p:cNvPr>
          <p:cNvSpPr txBox="1"/>
          <p:nvPr/>
        </p:nvSpPr>
        <p:spPr>
          <a:xfrm>
            <a:off x="6274233" y="213598"/>
            <a:ext cx="2515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Wednesday 3rd June</a:t>
            </a:r>
          </a:p>
        </p:txBody>
      </p:sp>
    </p:spTree>
    <p:extLst>
      <p:ext uri="{BB962C8B-B14F-4D97-AF65-F5344CB8AC3E}">
        <p14:creationId xmlns:p14="http://schemas.microsoft.com/office/powerpoint/2010/main" val="270528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newspaper&#10;&#10;Description automatically generated">
            <a:extLst>
              <a:ext uri="{FF2B5EF4-FFF2-40B4-BE49-F238E27FC236}">
                <a16:creationId xmlns:a16="http://schemas.microsoft.com/office/drawing/2014/main" id="{ECF32A80-FA4A-4C4D-9A53-B6BEF226C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9084"/>
            <a:ext cx="9144000" cy="55598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5D5935-4A18-5844-82CE-89B2EF5C7F32}"/>
              </a:ext>
            </a:extLst>
          </p:cNvPr>
          <p:cNvSpPr txBox="1"/>
          <p:nvPr/>
        </p:nvSpPr>
        <p:spPr>
          <a:xfrm>
            <a:off x="130608" y="213598"/>
            <a:ext cx="6275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Italy Culture Information Sheets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DB2C55-D063-7143-873B-37F1D7E449AE}"/>
              </a:ext>
            </a:extLst>
          </p:cNvPr>
          <p:cNvSpPr txBox="1"/>
          <p:nvPr/>
        </p:nvSpPr>
        <p:spPr>
          <a:xfrm>
            <a:off x="6274233" y="213598"/>
            <a:ext cx="2515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Wednesday 3rd June</a:t>
            </a:r>
          </a:p>
        </p:txBody>
      </p:sp>
    </p:spTree>
    <p:extLst>
      <p:ext uri="{BB962C8B-B14F-4D97-AF65-F5344CB8AC3E}">
        <p14:creationId xmlns:p14="http://schemas.microsoft.com/office/powerpoint/2010/main" val="3835381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E75E4C56-DE31-1B41-8206-6A99504D8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0620"/>
            <a:ext cx="9144000" cy="55967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49E67E-9EE9-C840-A20B-4FE9C85F952F}"/>
              </a:ext>
            </a:extLst>
          </p:cNvPr>
          <p:cNvSpPr txBox="1"/>
          <p:nvPr/>
        </p:nvSpPr>
        <p:spPr>
          <a:xfrm>
            <a:off x="130608" y="213598"/>
            <a:ext cx="6275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Italy Culture Information Sheets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EC35F3-1D27-7A45-9D28-89374611DDE6}"/>
              </a:ext>
            </a:extLst>
          </p:cNvPr>
          <p:cNvSpPr txBox="1"/>
          <p:nvPr/>
        </p:nvSpPr>
        <p:spPr>
          <a:xfrm>
            <a:off x="6274233" y="213598"/>
            <a:ext cx="2515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Wednesday 3rd June</a:t>
            </a:r>
          </a:p>
        </p:txBody>
      </p:sp>
    </p:spTree>
    <p:extLst>
      <p:ext uri="{BB962C8B-B14F-4D97-AF65-F5344CB8AC3E}">
        <p14:creationId xmlns:p14="http://schemas.microsoft.com/office/powerpoint/2010/main" val="40185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newspaper&#10;&#10;Description automatically generated">
            <a:extLst>
              <a:ext uri="{FF2B5EF4-FFF2-40B4-BE49-F238E27FC236}">
                <a16:creationId xmlns:a16="http://schemas.microsoft.com/office/drawing/2014/main" id="{1E4C67F4-4579-674E-B29B-C3DC68406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6424"/>
            <a:ext cx="9144000" cy="55651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01DF7BD-F9BC-0A47-84CF-E0BF0B05E912}"/>
              </a:ext>
            </a:extLst>
          </p:cNvPr>
          <p:cNvSpPr txBox="1"/>
          <p:nvPr/>
        </p:nvSpPr>
        <p:spPr>
          <a:xfrm>
            <a:off x="130608" y="213598"/>
            <a:ext cx="6275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Italy Culture Information Sheets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11D609-6B61-974B-B1AD-004C6155E9FA}"/>
              </a:ext>
            </a:extLst>
          </p:cNvPr>
          <p:cNvSpPr txBox="1"/>
          <p:nvPr/>
        </p:nvSpPr>
        <p:spPr>
          <a:xfrm>
            <a:off x="6274233" y="213598"/>
            <a:ext cx="2515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Wednesday 3rd June</a:t>
            </a:r>
          </a:p>
        </p:txBody>
      </p:sp>
    </p:spTree>
    <p:extLst>
      <p:ext uri="{BB962C8B-B14F-4D97-AF65-F5344CB8AC3E}">
        <p14:creationId xmlns:p14="http://schemas.microsoft.com/office/powerpoint/2010/main" val="703380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newspaper&#10;&#10;Description automatically generated">
            <a:extLst>
              <a:ext uri="{FF2B5EF4-FFF2-40B4-BE49-F238E27FC236}">
                <a16:creationId xmlns:a16="http://schemas.microsoft.com/office/drawing/2014/main" id="{457438BE-278D-B94D-830C-5B7E3DAB70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5249"/>
            <a:ext cx="9144000" cy="56075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1838ACA-A818-0241-9E48-17A761B55E98}"/>
              </a:ext>
            </a:extLst>
          </p:cNvPr>
          <p:cNvSpPr txBox="1"/>
          <p:nvPr/>
        </p:nvSpPr>
        <p:spPr>
          <a:xfrm>
            <a:off x="130608" y="213598"/>
            <a:ext cx="6275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Italy Culture Information Sheets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A18696-334C-F947-AFB6-2CE0BBF6E7A3}"/>
              </a:ext>
            </a:extLst>
          </p:cNvPr>
          <p:cNvSpPr txBox="1"/>
          <p:nvPr/>
        </p:nvSpPr>
        <p:spPr>
          <a:xfrm>
            <a:off x="6274233" y="213598"/>
            <a:ext cx="2515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902030302020204" pitchFamily="66" charset="0"/>
              </a:rPr>
              <a:t>Wednesday 3rd June</a:t>
            </a:r>
          </a:p>
        </p:txBody>
      </p:sp>
    </p:spTree>
    <p:extLst>
      <p:ext uri="{BB962C8B-B14F-4D97-AF65-F5344CB8AC3E}">
        <p14:creationId xmlns:p14="http://schemas.microsoft.com/office/powerpoint/2010/main" val="296321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42</Words>
  <Application>Microsoft Macintosh PowerPoint</Application>
  <PresentationFormat>On-screen Show (4:3)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2</cp:revision>
  <dcterms:created xsi:type="dcterms:W3CDTF">2020-05-29T15:23:11Z</dcterms:created>
  <dcterms:modified xsi:type="dcterms:W3CDTF">2020-05-29T15:35:56Z</dcterms:modified>
</cp:coreProperties>
</file>