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</p:sldIdLst>
  <p:sldSz cx="6858000" cy="12192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 varScale="1">
        <p:scale>
          <a:sx n="61" d="100"/>
          <a:sy n="61" d="100"/>
        </p:scale>
        <p:origin x="170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995312"/>
            <a:ext cx="5829300" cy="4244622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6403623"/>
            <a:ext cx="5143500" cy="2943577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985E59-08CC-4714-AD7A-E72ED32E205E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4AA5A-48BB-4DC1-9DD1-09024632B4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55019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985E59-08CC-4714-AD7A-E72ED32E205E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4AA5A-48BB-4DC1-9DD1-09024632B4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30145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3039537"/>
            <a:ext cx="5915025" cy="5071532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8159048"/>
            <a:ext cx="5915025" cy="266699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985E59-08CC-4714-AD7A-E72ED32E205E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4AA5A-48BB-4DC1-9DD1-09024632B4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85058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3245556"/>
            <a:ext cx="2914650" cy="773571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3245556"/>
            <a:ext cx="2914650" cy="773571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985E59-08CC-4714-AD7A-E72ED32E205E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4AA5A-48BB-4DC1-9DD1-09024632B4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11684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49114"/>
            <a:ext cx="5915025" cy="235655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988734"/>
            <a:ext cx="2901255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4453467"/>
            <a:ext cx="2901255" cy="65503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988734"/>
            <a:ext cx="2915543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4453467"/>
            <a:ext cx="2915543" cy="65503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985E59-08CC-4714-AD7A-E72ED32E205E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4AA5A-48BB-4DC1-9DD1-09024632B4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52247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985E59-08CC-4714-AD7A-E72ED32E205E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4AA5A-48BB-4DC1-9DD1-09024632B4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19364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985E59-08CC-4714-AD7A-E72ED32E205E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4AA5A-48BB-4DC1-9DD1-09024632B4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326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755425"/>
            <a:ext cx="3471863" cy="8664222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985E59-08CC-4714-AD7A-E72ED32E205E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4AA5A-48BB-4DC1-9DD1-09024632B4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9603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755425"/>
            <a:ext cx="3471863" cy="8664222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985E59-08CC-4714-AD7A-E72ED32E205E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4AA5A-48BB-4DC1-9DD1-09024632B4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67691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985E59-08CC-4714-AD7A-E72ED32E205E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4AA5A-48BB-4DC1-9DD1-09024632B4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81897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649111"/>
            <a:ext cx="1478756" cy="1033215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649111"/>
            <a:ext cx="4350544" cy="10332156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985E59-08CC-4714-AD7A-E72ED32E205E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4AA5A-48BB-4DC1-9DD1-09024632B4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43452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649114"/>
            <a:ext cx="5915025" cy="23565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3245556"/>
            <a:ext cx="5915025" cy="77357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985E59-08CC-4714-AD7A-E72ED32E205E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24AA5A-48BB-4DC1-9DD1-09024632B4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7899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5F276AA-61A7-4D65-988B-068E38C1B93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9770" t="9291" r="33333" b="5365"/>
          <a:stretch/>
        </p:blipFill>
        <p:spPr>
          <a:xfrm>
            <a:off x="212834" y="315310"/>
            <a:ext cx="6497306" cy="9459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09835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63D0732-B4AE-407F-84A9-20F59CE3893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1150" t="9291" r="36091" b="7663"/>
          <a:stretch/>
        </p:blipFill>
        <p:spPr>
          <a:xfrm>
            <a:off x="204952" y="425668"/>
            <a:ext cx="6493866" cy="10089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96445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B305AF5-01E9-4C35-829E-2DB3C91DC78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1150" t="11014" r="35402" b="6226"/>
          <a:stretch/>
        </p:blipFill>
        <p:spPr>
          <a:xfrm>
            <a:off x="0" y="315310"/>
            <a:ext cx="6787052" cy="103421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83171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</TotalTime>
  <Words>0</Words>
  <Application>Microsoft Office PowerPoint</Application>
  <PresentationFormat>Widescreen</PresentationFormat>
  <Paragraphs>0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KaurA</dc:creator>
  <cp:lastModifiedBy>KaurA</cp:lastModifiedBy>
  <cp:revision>1</cp:revision>
  <dcterms:created xsi:type="dcterms:W3CDTF">2020-06-19T13:06:38Z</dcterms:created>
  <dcterms:modified xsi:type="dcterms:W3CDTF">2020-06-19T13:09:25Z</dcterms:modified>
</cp:coreProperties>
</file>