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12192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17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001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828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240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529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496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866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720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334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43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205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541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635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8E779FA-C6F0-4B86-A907-885D2B314A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9" t="41047" r="46437" b="46888"/>
          <a:stretch/>
        </p:blipFill>
        <p:spPr>
          <a:xfrm>
            <a:off x="163419" y="4369686"/>
            <a:ext cx="6531162" cy="12297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6D7A74-F4F0-4822-82A3-2F5A04FB55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9" t="25940" r="46437" b="61995"/>
          <a:stretch/>
        </p:blipFill>
        <p:spPr>
          <a:xfrm>
            <a:off x="163419" y="1713195"/>
            <a:ext cx="6531162" cy="12297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EE1335C-819F-4CAE-96AE-C67E4A4C65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9" t="56619" r="46437" b="31315"/>
          <a:stretch/>
        </p:blipFill>
        <p:spPr>
          <a:xfrm>
            <a:off x="163419" y="6955225"/>
            <a:ext cx="6531162" cy="12297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B0D9C19-E1A8-4781-9750-723D0B6AA7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9" t="72139" r="46437" b="15795"/>
          <a:stretch/>
        </p:blipFill>
        <p:spPr>
          <a:xfrm>
            <a:off x="163419" y="9496094"/>
            <a:ext cx="6531162" cy="12297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68D6BB9-C6C2-43AD-9FC0-47F6152C138D}"/>
              </a:ext>
            </a:extLst>
          </p:cNvPr>
          <p:cNvSpPr txBox="1"/>
          <p:nvPr/>
        </p:nvSpPr>
        <p:spPr>
          <a:xfrm>
            <a:off x="15325" y="864237"/>
            <a:ext cx="5277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Mild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27F2A4-C355-4DBA-8377-279125C5EC68}"/>
              </a:ext>
            </a:extLst>
          </p:cNvPr>
          <p:cNvSpPr txBox="1"/>
          <p:nvPr/>
        </p:nvSpPr>
        <p:spPr>
          <a:xfrm>
            <a:off x="4996080" y="821994"/>
            <a:ext cx="1861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Monday 15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C28F66-76BF-42F6-9A60-7F28404B5815}"/>
              </a:ext>
            </a:extLst>
          </p:cNvPr>
          <p:cNvSpPr txBox="1"/>
          <p:nvPr/>
        </p:nvSpPr>
        <p:spPr>
          <a:xfrm>
            <a:off x="163419" y="1334728"/>
            <a:ext cx="66330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Decide whether each clock is showing </a:t>
            </a:r>
            <a:r>
              <a:rPr lang="en-GB" sz="1400" b="1" dirty="0"/>
              <a:t>past</a:t>
            </a:r>
            <a:r>
              <a:rPr lang="en-GB" sz="1400" dirty="0"/>
              <a:t> or </a:t>
            </a:r>
            <a:r>
              <a:rPr lang="en-GB" sz="1400" b="1" dirty="0"/>
              <a:t>to</a:t>
            </a:r>
            <a:r>
              <a:rPr lang="en-GB" sz="1400" dirty="0"/>
              <a:t> and then complete the minutes or hour</a:t>
            </a:r>
            <a:r>
              <a:rPr lang="en-GB" sz="1400" b="1" dirty="0"/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FF1678-8B69-4976-9500-7644B2196AF2}"/>
              </a:ext>
            </a:extLst>
          </p:cNvPr>
          <p:cNvSpPr txBox="1"/>
          <p:nvPr/>
        </p:nvSpPr>
        <p:spPr>
          <a:xfrm>
            <a:off x="527709" y="2975960"/>
            <a:ext cx="948978" cy="1351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5 minutes 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2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07E8B9-91A0-4912-A241-4F61A1D29566}"/>
              </a:ext>
            </a:extLst>
          </p:cNvPr>
          <p:cNvSpPr txBox="1"/>
          <p:nvPr/>
        </p:nvSpPr>
        <p:spPr>
          <a:xfrm>
            <a:off x="2147913" y="2954937"/>
            <a:ext cx="1040349" cy="1351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25 minutes 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DA68E4A-32D2-4BB4-B48C-554421A378CD}"/>
              </a:ext>
            </a:extLst>
          </p:cNvPr>
          <p:cNvSpPr txBox="1"/>
          <p:nvPr/>
        </p:nvSpPr>
        <p:spPr>
          <a:xfrm>
            <a:off x="3636754" y="2954937"/>
            <a:ext cx="1216680" cy="10284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____ minutes 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7 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BF7433E-19A1-4469-B037-CA575FF11588}"/>
              </a:ext>
            </a:extLst>
          </p:cNvPr>
          <p:cNvSpPr txBox="1"/>
          <p:nvPr/>
        </p:nvSpPr>
        <p:spPr>
          <a:xfrm>
            <a:off x="5289942" y="2954937"/>
            <a:ext cx="1040349" cy="1351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10 minutes 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5714884-37D9-4D1A-B97C-6E6F863A5C63}"/>
              </a:ext>
            </a:extLst>
          </p:cNvPr>
          <p:cNvSpPr txBox="1"/>
          <p:nvPr/>
        </p:nvSpPr>
        <p:spPr>
          <a:xfrm>
            <a:off x="485069" y="5641535"/>
            <a:ext cx="942886" cy="1351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Quarter 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8B02017-B312-4551-8637-A2C38B63A173}"/>
              </a:ext>
            </a:extLst>
          </p:cNvPr>
          <p:cNvSpPr txBox="1"/>
          <p:nvPr/>
        </p:nvSpPr>
        <p:spPr>
          <a:xfrm>
            <a:off x="2141208" y="5674589"/>
            <a:ext cx="942886" cy="1351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7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7D72722-815C-4D12-8365-6E4F9D44D015}"/>
              </a:ext>
            </a:extLst>
          </p:cNvPr>
          <p:cNvSpPr txBox="1"/>
          <p:nvPr/>
        </p:nvSpPr>
        <p:spPr>
          <a:xfrm>
            <a:off x="3636754" y="5674589"/>
            <a:ext cx="1040349" cy="1351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20 minutes 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5888971-C5D1-4146-A03E-8126EEED13C4}"/>
              </a:ext>
            </a:extLst>
          </p:cNvPr>
          <p:cNvSpPr txBox="1"/>
          <p:nvPr/>
        </p:nvSpPr>
        <p:spPr>
          <a:xfrm>
            <a:off x="5319041" y="5674589"/>
            <a:ext cx="902811" cy="7052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_______ 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A727ECE-BC02-4FB9-A9F1-870FE08105DD}"/>
              </a:ext>
            </a:extLst>
          </p:cNvPr>
          <p:cNvSpPr txBox="1"/>
          <p:nvPr/>
        </p:nvSpPr>
        <p:spPr>
          <a:xfrm>
            <a:off x="436337" y="8181302"/>
            <a:ext cx="1040349" cy="1351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10 minutes 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C0C6F89-D69B-4C52-B999-6F1EB92D6AFA}"/>
              </a:ext>
            </a:extLst>
          </p:cNvPr>
          <p:cNvSpPr txBox="1"/>
          <p:nvPr/>
        </p:nvSpPr>
        <p:spPr>
          <a:xfrm>
            <a:off x="1947441" y="8220518"/>
            <a:ext cx="1216680" cy="1351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____ minutes 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1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147C2B5-C751-44E2-AB45-D610EF4D7664}"/>
              </a:ext>
            </a:extLst>
          </p:cNvPr>
          <p:cNvSpPr txBox="1"/>
          <p:nvPr/>
        </p:nvSpPr>
        <p:spPr>
          <a:xfrm>
            <a:off x="3620968" y="8232649"/>
            <a:ext cx="992580" cy="1351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_________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11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46C20E7-C365-4D48-967E-2AFDF2FCD9AC}"/>
              </a:ext>
            </a:extLst>
          </p:cNvPr>
          <p:cNvSpPr txBox="1"/>
          <p:nvPr/>
        </p:nvSpPr>
        <p:spPr>
          <a:xfrm>
            <a:off x="5230876" y="8244780"/>
            <a:ext cx="1216680" cy="1351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____ minutes 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5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66AC180-5F69-4CB8-B0A8-C92743EDE1A0}"/>
              </a:ext>
            </a:extLst>
          </p:cNvPr>
          <p:cNvSpPr txBox="1"/>
          <p:nvPr/>
        </p:nvSpPr>
        <p:spPr>
          <a:xfrm>
            <a:off x="468122" y="10667671"/>
            <a:ext cx="1126912" cy="1351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___ minutes 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295EBCA-9C80-4330-85F0-AB5530F272B7}"/>
              </a:ext>
            </a:extLst>
          </p:cNvPr>
          <p:cNvSpPr txBox="1"/>
          <p:nvPr/>
        </p:nvSpPr>
        <p:spPr>
          <a:xfrm>
            <a:off x="2049195" y="10725806"/>
            <a:ext cx="1126912" cy="1351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___ minutes 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D07C67B-F72E-4125-8223-9BB076128D1F}"/>
              </a:ext>
            </a:extLst>
          </p:cNvPr>
          <p:cNvSpPr txBox="1"/>
          <p:nvPr/>
        </p:nvSpPr>
        <p:spPr>
          <a:xfrm>
            <a:off x="3613107" y="10725806"/>
            <a:ext cx="1216680" cy="1351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____ minutes 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1D660E6-FDA8-4951-83FD-4066992840E5}"/>
              </a:ext>
            </a:extLst>
          </p:cNvPr>
          <p:cNvSpPr txBox="1"/>
          <p:nvPr/>
        </p:nvSpPr>
        <p:spPr>
          <a:xfrm>
            <a:off x="5124986" y="10733491"/>
            <a:ext cx="1216680" cy="1351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____ minutes 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________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_____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01F8547-4709-454C-AEFE-BB8B88F9E4C4}"/>
              </a:ext>
            </a:extLst>
          </p:cNvPr>
          <p:cNvSpPr txBox="1"/>
          <p:nvPr/>
        </p:nvSpPr>
        <p:spPr>
          <a:xfrm>
            <a:off x="1179347" y="1027729"/>
            <a:ext cx="3969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LO: to read time to the nearest 5 minute</a:t>
            </a:r>
          </a:p>
        </p:txBody>
      </p:sp>
    </p:spTree>
    <p:extLst>
      <p:ext uri="{BB962C8B-B14F-4D97-AF65-F5344CB8AC3E}">
        <p14:creationId xmlns:p14="http://schemas.microsoft.com/office/powerpoint/2010/main" val="1355301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8E779FA-C6F0-4B86-A907-885D2B314A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9" t="41047" r="46437" b="46888"/>
          <a:stretch/>
        </p:blipFill>
        <p:spPr>
          <a:xfrm>
            <a:off x="163419" y="4448515"/>
            <a:ext cx="6531162" cy="12297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6D7A74-F4F0-4822-82A3-2F5A04FB55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9" t="25940" r="46437" b="61995"/>
          <a:stretch/>
        </p:blipFill>
        <p:spPr>
          <a:xfrm>
            <a:off x="163419" y="1918152"/>
            <a:ext cx="6531162" cy="12297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EE1335C-819F-4CAE-96AE-C67E4A4C65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9" t="56619" r="46437" b="31315"/>
          <a:stretch/>
        </p:blipFill>
        <p:spPr>
          <a:xfrm>
            <a:off x="163419" y="7018291"/>
            <a:ext cx="6531162" cy="12297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B0D9C19-E1A8-4781-9750-723D0B6AA7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9" t="72139" r="46437" b="15795"/>
          <a:stretch/>
        </p:blipFill>
        <p:spPr>
          <a:xfrm>
            <a:off x="163419" y="9259619"/>
            <a:ext cx="6531162" cy="12297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68D6BB9-C6C2-43AD-9FC0-47F6152C138D}"/>
              </a:ext>
            </a:extLst>
          </p:cNvPr>
          <p:cNvSpPr txBox="1"/>
          <p:nvPr/>
        </p:nvSpPr>
        <p:spPr>
          <a:xfrm>
            <a:off x="0" y="950678"/>
            <a:ext cx="5709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Spicy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27F2A4-C355-4DBA-8377-279125C5EC68}"/>
              </a:ext>
            </a:extLst>
          </p:cNvPr>
          <p:cNvSpPr txBox="1"/>
          <p:nvPr/>
        </p:nvSpPr>
        <p:spPr>
          <a:xfrm>
            <a:off x="5010836" y="872635"/>
            <a:ext cx="1861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Monday 15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C28F66-76BF-42F6-9A60-7F28404B5815}"/>
              </a:ext>
            </a:extLst>
          </p:cNvPr>
          <p:cNvSpPr txBox="1"/>
          <p:nvPr/>
        </p:nvSpPr>
        <p:spPr>
          <a:xfrm>
            <a:off x="1193745" y="1447197"/>
            <a:ext cx="41252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Write the time shown in words. E.g. 20 minutes past 5</a:t>
            </a:r>
            <a:endParaRPr lang="en-GB" sz="14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69A6E7-C8DA-4E3A-B11B-B067D351967B}"/>
              </a:ext>
            </a:extLst>
          </p:cNvPr>
          <p:cNvSpPr txBox="1"/>
          <p:nvPr/>
        </p:nvSpPr>
        <p:spPr>
          <a:xfrm>
            <a:off x="1271619" y="1127644"/>
            <a:ext cx="3969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LO: to read time to the nearest 5 minute</a:t>
            </a:r>
          </a:p>
        </p:txBody>
      </p:sp>
    </p:spTree>
    <p:extLst>
      <p:ext uri="{BB962C8B-B14F-4D97-AF65-F5344CB8AC3E}">
        <p14:creationId xmlns:p14="http://schemas.microsoft.com/office/powerpoint/2010/main" val="2901729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8E779FA-C6F0-4B86-A907-885D2B314A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9" t="41047" r="46437" b="46888"/>
          <a:stretch/>
        </p:blipFill>
        <p:spPr>
          <a:xfrm>
            <a:off x="163419" y="3975533"/>
            <a:ext cx="6531162" cy="12297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6D7A74-F4F0-4822-82A3-2F5A04FB55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9" t="25940" r="46437" b="61995"/>
          <a:stretch/>
        </p:blipFill>
        <p:spPr>
          <a:xfrm>
            <a:off x="163419" y="1665896"/>
            <a:ext cx="6531162" cy="12297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EE1335C-819F-4CAE-96AE-C67E4A4C65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9" t="56619" r="46437" b="31315"/>
          <a:stretch/>
        </p:blipFill>
        <p:spPr>
          <a:xfrm>
            <a:off x="163419" y="6434955"/>
            <a:ext cx="6531162" cy="12297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B0D9C19-E1A8-4781-9750-723D0B6AA7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9" t="72139" r="46437" b="15795"/>
          <a:stretch/>
        </p:blipFill>
        <p:spPr>
          <a:xfrm>
            <a:off x="163419" y="8912755"/>
            <a:ext cx="6531162" cy="12297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68D6BB9-C6C2-43AD-9FC0-47F6152C138D}"/>
              </a:ext>
            </a:extLst>
          </p:cNvPr>
          <p:cNvSpPr txBox="1"/>
          <p:nvPr/>
        </p:nvSpPr>
        <p:spPr>
          <a:xfrm>
            <a:off x="0" y="789571"/>
            <a:ext cx="4571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Hot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27F2A4-C355-4DBA-8377-279125C5EC68}"/>
              </a:ext>
            </a:extLst>
          </p:cNvPr>
          <p:cNvSpPr txBox="1"/>
          <p:nvPr/>
        </p:nvSpPr>
        <p:spPr>
          <a:xfrm>
            <a:off x="5010812" y="788806"/>
            <a:ext cx="1861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Monday 15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C28F66-76BF-42F6-9A60-7F28404B5815}"/>
              </a:ext>
            </a:extLst>
          </p:cNvPr>
          <p:cNvSpPr txBox="1"/>
          <p:nvPr/>
        </p:nvSpPr>
        <p:spPr>
          <a:xfrm>
            <a:off x="350494" y="1392466"/>
            <a:ext cx="60550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Write the time shown in words(e.g. 20 minutes past 5) and digital time (e.g. 5:20)</a:t>
            </a:r>
            <a:endParaRPr lang="en-GB" sz="1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8C87959-324C-4B20-A675-0621E87435B7}"/>
              </a:ext>
            </a:extLst>
          </p:cNvPr>
          <p:cNvSpPr txBox="1"/>
          <p:nvPr/>
        </p:nvSpPr>
        <p:spPr>
          <a:xfrm>
            <a:off x="163419" y="2716925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AFD8ED-4ED8-458F-9CCE-6308C2BE25FC}"/>
              </a:ext>
            </a:extLst>
          </p:cNvPr>
          <p:cNvSpPr txBox="1"/>
          <p:nvPr/>
        </p:nvSpPr>
        <p:spPr>
          <a:xfrm>
            <a:off x="1718950" y="2682769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F71DE7-95A4-4CDB-8A2B-761DBA9C560B}"/>
              </a:ext>
            </a:extLst>
          </p:cNvPr>
          <p:cNvSpPr txBox="1"/>
          <p:nvPr/>
        </p:nvSpPr>
        <p:spPr>
          <a:xfrm>
            <a:off x="3429000" y="2716925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8300FEE-91F4-4066-ABAC-FD863CF57898}"/>
              </a:ext>
            </a:extLst>
          </p:cNvPr>
          <p:cNvSpPr txBox="1"/>
          <p:nvPr/>
        </p:nvSpPr>
        <p:spPr>
          <a:xfrm>
            <a:off x="5061790" y="2716925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F3C7528-22FE-435A-B05A-02BEC8F0EBE7}"/>
              </a:ext>
            </a:extLst>
          </p:cNvPr>
          <p:cNvSpPr txBox="1"/>
          <p:nvPr/>
        </p:nvSpPr>
        <p:spPr>
          <a:xfrm>
            <a:off x="163419" y="5118888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D22309-8AE3-4423-AF52-D3A21175437F}"/>
              </a:ext>
            </a:extLst>
          </p:cNvPr>
          <p:cNvSpPr txBox="1"/>
          <p:nvPr/>
        </p:nvSpPr>
        <p:spPr>
          <a:xfrm>
            <a:off x="1718950" y="5084732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49DCA49-6EBB-45C2-AC67-AC0823BB13C7}"/>
              </a:ext>
            </a:extLst>
          </p:cNvPr>
          <p:cNvSpPr txBox="1"/>
          <p:nvPr/>
        </p:nvSpPr>
        <p:spPr>
          <a:xfrm>
            <a:off x="3429000" y="5118888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6E62D69-EFA3-435D-9673-69E415185322}"/>
              </a:ext>
            </a:extLst>
          </p:cNvPr>
          <p:cNvSpPr txBox="1"/>
          <p:nvPr/>
        </p:nvSpPr>
        <p:spPr>
          <a:xfrm>
            <a:off x="5061790" y="5118888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746A4D8-0467-492E-A767-85ED2936414B}"/>
              </a:ext>
            </a:extLst>
          </p:cNvPr>
          <p:cNvSpPr txBox="1"/>
          <p:nvPr/>
        </p:nvSpPr>
        <p:spPr>
          <a:xfrm>
            <a:off x="112441" y="7601073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3C70D3D-89D8-4C7C-A40F-C23BB250A0DE}"/>
              </a:ext>
            </a:extLst>
          </p:cNvPr>
          <p:cNvSpPr txBox="1"/>
          <p:nvPr/>
        </p:nvSpPr>
        <p:spPr>
          <a:xfrm>
            <a:off x="1667972" y="7566917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E03E3ED-DA87-4F50-BDC0-3511768D8ADC}"/>
              </a:ext>
            </a:extLst>
          </p:cNvPr>
          <p:cNvSpPr txBox="1"/>
          <p:nvPr/>
        </p:nvSpPr>
        <p:spPr>
          <a:xfrm>
            <a:off x="3378022" y="7601073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6464C92-CD78-41A7-A128-2C6BE8D43109}"/>
              </a:ext>
            </a:extLst>
          </p:cNvPr>
          <p:cNvSpPr txBox="1"/>
          <p:nvPr/>
        </p:nvSpPr>
        <p:spPr>
          <a:xfrm>
            <a:off x="5010812" y="7601073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B1AFA39-799B-4DB6-8840-777551A4B2F7}"/>
              </a:ext>
            </a:extLst>
          </p:cNvPr>
          <p:cNvSpPr txBox="1"/>
          <p:nvPr/>
        </p:nvSpPr>
        <p:spPr>
          <a:xfrm>
            <a:off x="112441" y="9981125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237481E-8643-47B4-A16C-4045E547F3C4}"/>
              </a:ext>
            </a:extLst>
          </p:cNvPr>
          <p:cNvSpPr txBox="1"/>
          <p:nvPr/>
        </p:nvSpPr>
        <p:spPr>
          <a:xfrm>
            <a:off x="1667972" y="9946969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D2E5D91-8C48-407F-ABA7-165BDAE0271D}"/>
              </a:ext>
            </a:extLst>
          </p:cNvPr>
          <p:cNvSpPr txBox="1"/>
          <p:nvPr/>
        </p:nvSpPr>
        <p:spPr>
          <a:xfrm>
            <a:off x="3378022" y="9981125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2100B31-C342-4280-A151-8B6FABC067F0}"/>
              </a:ext>
            </a:extLst>
          </p:cNvPr>
          <p:cNvSpPr txBox="1"/>
          <p:nvPr/>
        </p:nvSpPr>
        <p:spPr>
          <a:xfrm>
            <a:off x="5010812" y="9981125"/>
            <a:ext cx="705258" cy="1324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/>
              <a:t>Words:</a:t>
            </a:r>
          </a:p>
          <a:p>
            <a:pPr>
              <a:lnSpc>
                <a:spcPct val="200000"/>
              </a:lnSpc>
            </a:pPr>
            <a:endParaRPr lang="en-GB" sz="1400" dirty="0"/>
          </a:p>
          <a:p>
            <a:pPr>
              <a:lnSpc>
                <a:spcPct val="200000"/>
              </a:lnSpc>
            </a:pPr>
            <a:r>
              <a:rPr lang="en-GB" sz="1400" dirty="0"/>
              <a:t>Digital: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A6D9927-652B-49E2-BF6F-2EC5B42EFC62}"/>
              </a:ext>
            </a:extLst>
          </p:cNvPr>
          <p:cNvSpPr txBox="1"/>
          <p:nvPr/>
        </p:nvSpPr>
        <p:spPr>
          <a:xfrm>
            <a:off x="1179347" y="1027729"/>
            <a:ext cx="3969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LO: to read time to the nearest 5 minute</a:t>
            </a:r>
          </a:p>
        </p:txBody>
      </p:sp>
    </p:spTree>
    <p:extLst>
      <p:ext uri="{BB962C8B-B14F-4D97-AF65-F5344CB8AC3E}">
        <p14:creationId xmlns:p14="http://schemas.microsoft.com/office/powerpoint/2010/main" val="24360699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252</Words>
  <Application>Microsoft Office PowerPoint</Application>
  <PresentationFormat>Widescreen</PresentationFormat>
  <Paragraphs>121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5</cp:revision>
  <cp:lastPrinted>2020-06-11T14:01:46Z</cp:lastPrinted>
  <dcterms:created xsi:type="dcterms:W3CDTF">2020-06-10T09:00:46Z</dcterms:created>
  <dcterms:modified xsi:type="dcterms:W3CDTF">2020-06-11T14:02:20Z</dcterms:modified>
</cp:coreProperties>
</file>