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 snapToGrid="0">
      <p:cViewPr varScale="1">
        <p:scale>
          <a:sx n="75" d="100"/>
          <a:sy n="75" d="100"/>
        </p:scale>
        <p:origin x="138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62A57-0BAF-436C-9939-F648F5F0B479}" type="datetimeFigureOut">
              <a:rPr lang="en-GB" smtClean="0"/>
              <a:t>08/07/2020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8D249-911C-4384-8D52-9768184306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42548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62A57-0BAF-436C-9939-F648F5F0B479}" type="datetimeFigureOut">
              <a:rPr lang="en-GB" smtClean="0"/>
              <a:t>08/07/2020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8D249-911C-4384-8D52-9768184306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2278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62A57-0BAF-436C-9939-F648F5F0B479}" type="datetimeFigureOut">
              <a:rPr lang="en-GB" smtClean="0"/>
              <a:t>08/07/2020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8D249-911C-4384-8D52-9768184306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98747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62A57-0BAF-436C-9939-F648F5F0B479}" type="datetimeFigureOut">
              <a:rPr lang="en-GB" smtClean="0"/>
              <a:t>08/07/2020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8D249-911C-4384-8D52-9768184306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09281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62A57-0BAF-436C-9939-F648F5F0B479}" type="datetimeFigureOut">
              <a:rPr lang="en-GB" smtClean="0"/>
              <a:t>08/07/2020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8D249-911C-4384-8D52-9768184306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07192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62A57-0BAF-436C-9939-F648F5F0B479}" type="datetimeFigureOut">
              <a:rPr lang="en-GB" smtClean="0"/>
              <a:t>08/07/2020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8D249-911C-4384-8D52-9768184306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26462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62A57-0BAF-436C-9939-F648F5F0B479}" type="datetimeFigureOut">
              <a:rPr lang="en-GB" smtClean="0"/>
              <a:t>08/07/2020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8D249-911C-4384-8D52-9768184306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55176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62A57-0BAF-436C-9939-F648F5F0B479}" type="datetimeFigureOut">
              <a:rPr lang="en-GB" smtClean="0"/>
              <a:t>08/07/2020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8D249-911C-4384-8D52-9768184306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35113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62A57-0BAF-436C-9939-F648F5F0B479}" type="datetimeFigureOut">
              <a:rPr lang="en-GB" smtClean="0"/>
              <a:t>08/07/2020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8D249-911C-4384-8D52-9768184306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04174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62A57-0BAF-436C-9939-F648F5F0B479}" type="datetimeFigureOut">
              <a:rPr lang="en-GB" smtClean="0"/>
              <a:t>08/07/2020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8D249-911C-4384-8D52-9768184306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05844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62A57-0BAF-436C-9939-F648F5F0B479}" type="datetimeFigureOut">
              <a:rPr lang="en-GB" smtClean="0"/>
              <a:t>08/07/2020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8D249-911C-4384-8D52-9768184306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46022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162A57-0BAF-436C-9939-F648F5F0B479}" type="datetimeFigureOut">
              <a:rPr lang="en-GB" smtClean="0"/>
              <a:t>08/07/2020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E8D249-911C-4384-8D52-9768184306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95745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E3CB903-1EA0-47AB-BCDF-7E544A53F77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9074" t="13889" r="23334" b="9722"/>
          <a:stretch/>
        </p:blipFill>
        <p:spPr>
          <a:xfrm>
            <a:off x="313459" y="838200"/>
            <a:ext cx="6231082" cy="8001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54930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A7DB87-FDA8-4283-BAC6-EF13E2B75C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C2A722-CBA7-4BC5-A202-F2725A26AC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23291E2-81BD-4482-B912-616CDAAC4FD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9815" t="21347" r="27408" b="13889"/>
          <a:stretch/>
        </p:blipFill>
        <p:spPr>
          <a:xfrm>
            <a:off x="178419" y="292100"/>
            <a:ext cx="6501161" cy="7874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046CDB0-5347-4ACB-B85B-88C41A94559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9630" t="21065" r="26852" b="67079"/>
          <a:stretch/>
        </p:blipFill>
        <p:spPr>
          <a:xfrm>
            <a:off x="241919" y="7921360"/>
            <a:ext cx="6468114" cy="1409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61872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A7DB87-FDA8-4283-BAC6-EF13E2B75C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C2A722-CBA7-4BC5-A202-F2725A26AC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3FF4053-F487-4412-8E1F-43FA8061DA3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9630" t="34309" r="26852" b="11111"/>
          <a:stretch/>
        </p:blipFill>
        <p:spPr>
          <a:xfrm>
            <a:off x="146364" y="292100"/>
            <a:ext cx="6468114" cy="64897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C7DC1CC-B1A5-471A-A4FD-BBD959FC053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9815" t="50000" r="27222" b="30556"/>
          <a:stretch/>
        </p:blipFill>
        <p:spPr>
          <a:xfrm>
            <a:off x="194942" y="6781800"/>
            <a:ext cx="6370957" cy="2306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7061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DF583B-AC8F-4F4D-BD5A-7277837DC8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7BDE0C-B846-482E-9814-0C6D4B0BC3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A35D6C6-D3E7-4768-A97B-5131672D4E4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8889" t="13426" r="25926" b="13426"/>
          <a:stretch/>
        </p:blipFill>
        <p:spPr>
          <a:xfrm>
            <a:off x="-1" y="435506"/>
            <a:ext cx="6714473" cy="86957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63424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45347F-1BF1-42C5-AD3F-EACD4B509B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DF8B5E-8198-4488-AFEE-E425C2467F7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FCD1D2D-654D-4FAC-8247-A7C0B02F856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9259" t="17824" r="25556" b="11806"/>
          <a:stretch/>
        </p:blipFill>
        <p:spPr>
          <a:xfrm>
            <a:off x="241150" y="983720"/>
            <a:ext cx="6375700" cy="79434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03429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</TotalTime>
  <Words>0</Words>
  <Application>Microsoft Office PowerPoint</Application>
  <PresentationFormat>A4 Paper (210x297 mm)</PresentationFormat>
  <Paragraphs>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SmithC</dc:creator>
  <cp:lastModifiedBy>SmithC</cp:lastModifiedBy>
  <cp:revision>1</cp:revision>
  <dcterms:created xsi:type="dcterms:W3CDTF">2020-07-08T14:51:40Z</dcterms:created>
  <dcterms:modified xsi:type="dcterms:W3CDTF">2020-07-08T14:55:18Z</dcterms:modified>
</cp:coreProperties>
</file>