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9" r:id="rId4"/>
    <p:sldId id="260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95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33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3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8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5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5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7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7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7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42F3854-66E3-6F4B-A639-62B996895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2974"/>
            <a:ext cx="6858000" cy="3879026"/>
          </a:xfrm>
          <a:prstGeom prst="rect">
            <a:avLst/>
          </a:prstGeom>
        </p:spPr>
      </p:pic>
      <p:pic>
        <p:nvPicPr>
          <p:cNvPr id="10" name="Content Placeholder 4" descr="A screenshot of a newspaper&#10;&#10;Description automatically generated">
            <a:extLst>
              <a:ext uri="{FF2B5EF4-FFF2-40B4-BE49-F238E27FC236}">
                <a16:creationId xmlns:a16="http://schemas.microsoft.com/office/drawing/2014/main" id="{A85DA22B-B777-A044-A68D-125998AFC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0" y="5423059"/>
            <a:ext cx="6721699" cy="372094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A062CDC-1B39-C94E-BA46-2418F4F0D1D1}"/>
              </a:ext>
            </a:extLst>
          </p:cNvPr>
          <p:cNvCxnSpPr/>
          <p:nvPr/>
        </p:nvCxnSpPr>
        <p:spPr>
          <a:xfrm>
            <a:off x="68150" y="5046562"/>
            <a:ext cx="67216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76231A-3F0F-F247-A744-2227773D5C62}"/>
              </a:ext>
            </a:extLst>
          </p:cNvPr>
          <p:cNvSpPr txBox="1"/>
          <p:nvPr/>
        </p:nvSpPr>
        <p:spPr>
          <a:xfrm>
            <a:off x="83820" y="46643"/>
            <a:ext cx="6706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902030302020204" pitchFamily="66" charset="0"/>
              </a:rPr>
              <a:t>THIS TEXT WILL BE USED IN MULTPLE LESSONS THIS WEEK.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C8A74EB-719F-AC4D-9E00-2D2B4285D82B}"/>
              </a:ext>
            </a:extLst>
          </p:cNvPr>
          <p:cNvCxnSpPr/>
          <p:nvPr/>
        </p:nvCxnSpPr>
        <p:spPr>
          <a:xfrm flipH="1">
            <a:off x="1475117" y="4494362"/>
            <a:ext cx="2794958" cy="92869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810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newspaper&#10;&#10;Description automatically generated">
            <a:extLst>
              <a:ext uri="{FF2B5EF4-FFF2-40B4-BE49-F238E27FC236}">
                <a16:creationId xmlns:a16="http://schemas.microsoft.com/office/drawing/2014/main" id="{B6D5C413-347D-EC45-BA0E-D2CBDD744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50" y="851059"/>
            <a:ext cx="6721699" cy="372094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4521A2-A58B-394F-B4B9-A6CAA01D2622}"/>
              </a:ext>
            </a:extLst>
          </p:cNvPr>
          <p:cNvSpPr txBox="1"/>
          <p:nvPr/>
        </p:nvSpPr>
        <p:spPr>
          <a:xfrm>
            <a:off x="83820" y="46643"/>
            <a:ext cx="6706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902030302020204" pitchFamily="66" charset="0"/>
              </a:rPr>
              <a:t>THIS TEXT WILL BE USED IN MULTPLE LESSONS THIS WEEK.</a:t>
            </a:r>
          </a:p>
        </p:txBody>
      </p:sp>
    </p:spTree>
    <p:extLst>
      <p:ext uri="{BB962C8B-B14F-4D97-AF65-F5344CB8AC3E}">
        <p14:creationId xmlns:p14="http://schemas.microsoft.com/office/powerpoint/2010/main" val="4075490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08F795-11FB-234B-A8D8-DDEC46162D13}"/>
              </a:ext>
            </a:extLst>
          </p:cNvPr>
          <p:cNvSpPr txBox="1"/>
          <p:nvPr/>
        </p:nvSpPr>
        <p:spPr>
          <a:xfrm>
            <a:off x="4739641" y="22622"/>
            <a:ext cx="233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Tuesday 2</a:t>
            </a:r>
            <a:r>
              <a:rPr lang="en-GB" u="sng" baseline="30000" dirty="0">
                <a:latin typeface="Comic Sans MS" panose="030F0902030302020204" pitchFamily="66" charset="0"/>
              </a:rPr>
              <a:t>nd</a:t>
            </a:r>
            <a:r>
              <a:rPr lang="en-GB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46B77D-969C-0344-A9C1-F902142B867D}"/>
              </a:ext>
            </a:extLst>
          </p:cNvPr>
          <p:cNvSpPr txBox="1"/>
          <p:nvPr/>
        </p:nvSpPr>
        <p:spPr>
          <a:xfrm>
            <a:off x="57150" y="22622"/>
            <a:ext cx="5017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LO: To explore inference style questions.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B2E237-732D-644F-AA5E-33AF55153C20}"/>
              </a:ext>
            </a:extLst>
          </p:cNvPr>
          <p:cNvSpPr txBox="1"/>
          <p:nvPr/>
        </p:nvSpPr>
        <p:spPr>
          <a:xfrm>
            <a:off x="114300" y="326934"/>
            <a:ext cx="424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omic Sans MS" panose="030F0902030302020204" pitchFamily="66" charset="0"/>
              </a:rPr>
              <a:t>Use the ‘GLOOP GLOOP’ news report.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375C98D-245B-D045-AD14-7C3E725B9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" r="14001" b="76586"/>
          <a:stretch/>
        </p:blipFill>
        <p:spPr>
          <a:xfrm>
            <a:off x="15691" y="696266"/>
            <a:ext cx="6454140" cy="1025854"/>
          </a:xfrm>
          <a:prstGeom prst="rect">
            <a:avLst/>
          </a:prstGeom>
        </p:spPr>
      </p:pic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E9A6F17-0290-D740-85A4-92E0421544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1" t="22199" r="8851" b="66671"/>
          <a:stretch/>
        </p:blipFill>
        <p:spPr>
          <a:xfrm>
            <a:off x="0" y="2701052"/>
            <a:ext cx="6743700" cy="487680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675951EC-E37A-5241-9E7D-F11D1BEC8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1" t="34541" r="13081" b="54329"/>
          <a:stretch/>
        </p:blipFill>
        <p:spPr>
          <a:xfrm>
            <a:off x="57150" y="4328160"/>
            <a:ext cx="6412681" cy="487680"/>
          </a:xfrm>
          <a:prstGeom prst="rect">
            <a:avLst/>
          </a:prstGeom>
        </p:spPr>
      </p:pic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110394CA-EBA6-774C-A144-6774A16ED7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0" t="44764" r="6611" b="977"/>
          <a:stretch/>
        </p:blipFill>
        <p:spPr>
          <a:xfrm>
            <a:off x="15691" y="5955268"/>
            <a:ext cx="6760203" cy="296666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9A6B989-32B8-784A-B4D4-E6F9419E6309}"/>
              </a:ext>
            </a:extLst>
          </p:cNvPr>
          <p:cNvSpPr txBox="1"/>
          <p:nvPr/>
        </p:nvSpPr>
        <p:spPr>
          <a:xfrm>
            <a:off x="190339" y="1561624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CDAB13-F68A-684C-806C-60BC8FB01C2B}"/>
              </a:ext>
            </a:extLst>
          </p:cNvPr>
          <p:cNvSpPr txBox="1"/>
          <p:nvPr/>
        </p:nvSpPr>
        <p:spPr>
          <a:xfrm>
            <a:off x="123924" y="3155448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DEFFA94-92A9-854D-9C1E-9649381AF419}"/>
              </a:ext>
            </a:extLst>
          </p:cNvPr>
          <p:cNvSpPr txBox="1"/>
          <p:nvPr/>
        </p:nvSpPr>
        <p:spPr>
          <a:xfrm>
            <a:off x="123924" y="4749272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855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4B8FBB-D2B7-D34E-A8D4-37A5634B01B1}"/>
              </a:ext>
            </a:extLst>
          </p:cNvPr>
          <p:cNvSpPr txBox="1"/>
          <p:nvPr/>
        </p:nvSpPr>
        <p:spPr>
          <a:xfrm>
            <a:off x="4852035" y="171450"/>
            <a:ext cx="200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Monday 1</a:t>
            </a:r>
            <a:r>
              <a:rPr lang="en-GB" u="sng" baseline="30000" dirty="0">
                <a:latin typeface="Comic Sans MS" panose="030F0902030302020204" pitchFamily="66" charset="0"/>
              </a:rPr>
              <a:t>st</a:t>
            </a:r>
            <a:r>
              <a:rPr lang="en-GB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C12DEF-5361-8043-9F89-D46448CBE051}"/>
              </a:ext>
            </a:extLst>
          </p:cNvPr>
          <p:cNvSpPr txBox="1"/>
          <p:nvPr/>
        </p:nvSpPr>
        <p:spPr>
          <a:xfrm>
            <a:off x="148590" y="171450"/>
            <a:ext cx="424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LO: To retrieve facts from a text.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BE8175-FE06-C745-8D6C-B88AD78CC787}"/>
              </a:ext>
            </a:extLst>
          </p:cNvPr>
          <p:cNvSpPr txBox="1"/>
          <p:nvPr/>
        </p:nvSpPr>
        <p:spPr>
          <a:xfrm>
            <a:off x="148590" y="633844"/>
            <a:ext cx="424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F2E5AD2-2963-1B4F-B9D7-85372C10FD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481" y="1157064"/>
            <a:ext cx="4206158" cy="2077842"/>
          </a:xfrm>
          <a:ln>
            <a:solidFill>
              <a:schemeClr val="tx1"/>
            </a:solidFill>
          </a:ln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78C863FE-CEF8-464E-8FE9-257FB0F5B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002" y="3118153"/>
            <a:ext cx="3854066" cy="16417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picture containing bird, tree, flower&#10;&#10;Description automatically generated">
            <a:extLst>
              <a:ext uri="{FF2B5EF4-FFF2-40B4-BE49-F238E27FC236}">
                <a16:creationId xmlns:a16="http://schemas.microsoft.com/office/drawing/2014/main" id="{81B116BF-D14E-0E4C-9440-13188D7CE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08" y="3700155"/>
            <a:ext cx="2654994" cy="14506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1BABA739-455F-754F-A81C-074A8EE21A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008" y="5150782"/>
            <a:ext cx="3854066" cy="16027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 descr="A close up of a map&#10;&#10;Description automatically generated">
            <a:extLst>
              <a:ext uri="{FF2B5EF4-FFF2-40B4-BE49-F238E27FC236}">
                <a16:creationId xmlns:a16="http://schemas.microsoft.com/office/drawing/2014/main" id="{4BD1A44B-F3EF-644D-97CB-8275F71B08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008" y="6769628"/>
            <a:ext cx="3614468" cy="19229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9194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62</Words>
  <Application>Microsoft Macintosh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8</cp:revision>
  <cp:lastPrinted>2020-05-28T18:24:46Z</cp:lastPrinted>
  <dcterms:created xsi:type="dcterms:W3CDTF">2020-05-28T15:36:45Z</dcterms:created>
  <dcterms:modified xsi:type="dcterms:W3CDTF">2020-05-29T10:16:37Z</dcterms:modified>
</cp:coreProperties>
</file>