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3" r:id="rId9"/>
    <p:sldId id="265" r:id="rId10"/>
    <p:sldId id="266" r:id="rId11"/>
    <p:sldId id="267" r:id="rId12"/>
    <p:sldId id="268" r:id="rId13"/>
    <p:sldId id="270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074B-AF72-4432-81C2-4E360854FCA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03E8C-36B2-4708-8B0D-FF054185A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691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074B-AF72-4432-81C2-4E360854FCA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03E8C-36B2-4708-8B0D-FF054185A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772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074B-AF72-4432-81C2-4E360854FCA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03E8C-36B2-4708-8B0D-FF054185A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846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074B-AF72-4432-81C2-4E360854FCA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03E8C-36B2-4708-8B0D-FF054185A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735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074B-AF72-4432-81C2-4E360854FCA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03E8C-36B2-4708-8B0D-FF054185A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065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074B-AF72-4432-81C2-4E360854FCA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03E8C-36B2-4708-8B0D-FF054185A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188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074B-AF72-4432-81C2-4E360854FCA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03E8C-36B2-4708-8B0D-FF054185A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164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074B-AF72-4432-81C2-4E360854FCA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03E8C-36B2-4708-8B0D-FF054185A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217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074B-AF72-4432-81C2-4E360854FCA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03E8C-36B2-4708-8B0D-FF054185A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817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074B-AF72-4432-81C2-4E360854FCA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03E8C-36B2-4708-8B0D-FF054185A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579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074B-AF72-4432-81C2-4E360854FCA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03E8C-36B2-4708-8B0D-FF054185A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734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0074B-AF72-4432-81C2-4E360854FCA6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603E8C-36B2-4708-8B0D-FF054185A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436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Does McDonald’s Sell Cheese Burgers, sir?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A8FFEE-436C-4A5C-8292-3F532B7C1E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2775" y="3957637"/>
            <a:ext cx="2838450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923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1 - Divide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 </a:t>
            </a:r>
          </a:p>
        </p:txBody>
      </p:sp>
      <p:graphicFrame>
        <p:nvGraphicFramePr>
          <p:cNvPr id="15" name="Content Placeholder 1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44961291"/>
              </p:ext>
            </p:extLst>
          </p:nvPr>
        </p:nvGraphicFramePr>
        <p:xfrm>
          <a:off x="457200" y="2174875"/>
          <a:ext cx="4040188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4  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6  2 7 3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Understand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 circled the 27 tens because the 2 hundreds were not enough to share with 6 groups.  So I moved on to the tens place</a:t>
            </a:r>
          </a:p>
          <a:p>
            <a:r>
              <a:rPr lang="en-US" dirty="0"/>
              <a:t>Remember each hundred contains 10 tens</a:t>
            </a:r>
          </a:p>
          <a:p>
            <a:r>
              <a:rPr lang="en-US" dirty="0"/>
              <a:t>6 can go into 27 four times.</a:t>
            </a:r>
          </a:p>
          <a:p>
            <a:r>
              <a:rPr lang="en-US" dirty="0"/>
              <a:t>Think of multiples of 6</a:t>
            </a:r>
          </a:p>
          <a:p>
            <a:r>
              <a:rPr lang="en-US" dirty="0"/>
              <a:t>6, 12, 18, 24 </a:t>
            </a: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838200" y="2895600"/>
            <a:ext cx="0" cy="5334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38200" y="2895600"/>
            <a:ext cx="12954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914400" y="2895600"/>
            <a:ext cx="838200" cy="685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538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– 2 - Multiply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Understand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Multiply the number you wrote on top of the tens place times the divisor</a:t>
            </a:r>
          </a:p>
          <a:p>
            <a:r>
              <a:rPr lang="en-US" dirty="0"/>
              <a:t>6 x 4 = 24</a:t>
            </a:r>
          </a:p>
          <a:p>
            <a:r>
              <a:rPr lang="en-US" dirty="0"/>
              <a:t>Write the product underneath the number you circled.</a:t>
            </a:r>
          </a:p>
          <a:p>
            <a:r>
              <a:rPr lang="en-US" dirty="0"/>
              <a:t>This means you have given out 24 of the 27 tens you started with.</a:t>
            </a: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928025517"/>
              </p:ext>
            </p:extLst>
          </p:nvPr>
        </p:nvGraphicFramePr>
        <p:xfrm>
          <a:off x="457200" y="2174875"/>
          <a:ext cx="4040188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4  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6  2 7 3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baseline="0" dirty="0"/>
                        <a:t>    2 4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11" name="Straight Connector 10"/>
          <p:cNvCxnSpPr/>
          <p:nvPr/>
        </p:nvCxnSpPr>
        <p:spPr>
          <a:xfrm flipV="1">
            <a:off x="914400" y="2971800"/>
            <a:ext cx="0" cy="5334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914400" y="2971800"/>
            <a:ext cx="12954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914400" y="2895600"/>
            <a:ext cx="838200" cy="685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41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3 – Subtract  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632247609"/>
              </p:ext>
            </p:extLst>
          </p:nvPr>
        </p:nvGraphicFramePr>
        <p:xfrm>
          <a:off x="457200" y="2174875"/>
          <a:ext cx="4040188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4  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6  2 7 3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baseline="0" dirty="0"/>
                        <a:t>-   2 4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Understand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Subtract 24 from 27 and that leaves you with 3 tens leftover.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14400" y="2922814"/>
            <a:ext cx="0" cy="5334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14400" y="2922814"/>
            <a:ext cx="12954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914400" y="2895600"/>
            <a:ext cx="838200" cy="685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996043" y="4267200"/>
            <a:ext cx="762000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0586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4- Check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65426290"/>
              </p:ext>
            </p:extLst>
          </p:nvPr>
        </p:nvGraphicFramePr>
        <p:xfrm>
          <a:off x="457200" y="2174875"/>
          <a:ext cx="4040188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4  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6  2 7 3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baseline="0" dirty="0"/>
                        <a:t>-   2 4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Remember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In this step, you do not write anything, you think.</a:t>
            </a:r>
          </a:p>
          <a:p>
            <a:r>
              <a:rPr lang="en-US" dirty="0"/>
              <a:t>Is the difference less than the divisor?</a:t>
            </a:r>
          </a:p>
          <a:p>
            <a:r>
              <a:rPr lang="en-US" dirty="0"/>
              <a:t>If it is, you are good to go to the next step.</a:t>
            </a:r>
          </a:p>
          <a:p>
            <a:r>
              <a:rPr lang="en-US" dirty="0"/>
              <a:t>If the divisor is equal to or greater than the divisor, back up! You have done something wrong.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14400" y="2971800"/>
            <a:ext cx="0" cy="5334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14400" y="2971800"/>
            <a:ext cx="12954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066800" y="4267200"/>
            <a:ext cx="762000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914400" y="2895600"/>
            <a:ext cx="838200" cy="685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129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5 – Bring down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95237448"/>
              </p:ext>
            </p:extLst>
          </p:nvPr>
        </p:nvGraphicFramePr>
        <p:xfrm>
          <a:off x="457200" y="2174875"/>
          <a:ext cx="4040188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4  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6  2 7 3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baseline="0" dirty="0"/>
                        <a:t>-   2 4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 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  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Bring down the digit in the next place value (the 3 in the ones place)</a:t>
            </a:r>
          </a:p>
          <a:p>
            <a:r>
              <a:rPr lang="en-US" dirty="0"/>
              <a:t>You are trading in the 3 leftover tens for 30 ones and adding the 3 ones you already had.  So you have 33 ones to share with the 6 groups.  </a:t>
            </a:r>
          </a:p>
          <a:p>
            <a:r>
              <a:rPr lang="en-US" dirty="0"/>
              <a:t>Time to start the steps over.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14400" y="2971800"/>
            <a:ext cx="0" cy="5334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14400" y="2971800"/>
            <a:ext cx="12954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1845129" y="3505200"/>
            <a:ext cx="0" cy="838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914400" y="2895600"/>
            <a:ext cx="838200" cy="685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>
            <a:off x="990600" y="4267200"/>
            <a:ext cx="762000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6806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6 – Start Over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080304350"/>
              </p:ext>
            </p:extLst>
          </p:nvPr>
        </p:nvGraphicFramePr>
        <p:xfrm>
          <a:off x="457200" y="2174875"/>
          <a:ext cx="4040188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4  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6  2 7 3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baseline="0" dirty="0"/>
                        <a:t>-   2 4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 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  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Remember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Bring down the digit in the next place value</a:t>
            </a:r>
          </a:p>
          <a:p>
            <a:r>
              <a:rPr lang="en-US" dirty="0"/>
              <a:t>You are trading in the 3 leftover tens for 30 ones and adding the 3 ones you already had.  So you have 33 ones to share with the 6 groups.  </a:t>
            </a:r>
          </a:p>
          <a:p>
            <a:r>
              <a:rPr lang="en-US" dirty="0"/>
              <a:t>Time to start the steps over.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14400" y="2971800"/>
            <a:ext cx="0" cy="5334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14400" y="2971800"/>
            <a:ext cx="12954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1295400" y="4212771"/>
            <a:ext cx="914400" cy="8164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845129" y="3505200"/>
            <a:ext cx="0" cy="838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990600" y="4267200"/>
            <a:ext cx="762000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2560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1 – Divide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099044120"/>
              </p:ext>
            </p:extLst>
          </p:nvPr>
        </p:nvGraphicFramePr>
        <p:xfrm>
          <a:off x="457200" y="2174875"/>
          <a:ext cx="4040188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4  5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6  2 7 3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baseline="0" dirty="0"/>
                        <a:t>-   2 4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 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  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Remember: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We circled the 33 to remind us that we are now working with 33 ones.</a:t>
            </a:r>
          </a:p>
          <a:p>
            <a:r>
              <a:rPr lang="en-US" dirty="0"/>
              <a:t>6 can go into 33 five times with going over</a:t>
            </a:r>
          </a:p>
          <a:p>
            <a:r>
              <a:rPr lang="en-US" dirty="0"/>
              <a:t>Prove it with the multiples of 6</a:t>
            </a:r>
          </a:p>
          <a:p>
            <a:r>
              <a:rPr lang="en-US" dirty="0"/>
              <a:t>6, 12, 18, 24, 30, 36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14400" y="2971800"/>
            <a:ext cx="0" cy="5334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14400" y="2971800"/>
            <a:ext cx="12954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845129" y="3505200"/>
            <a:ext cx="0" cy="838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1295400" y="4212771"/>
            <a:ext cx="914400" cy="8164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7239000" y="5029200"/>
            <a:ext cx="304800" cy="38100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7239000" y="5029200"/>
            <a:ext cx="228600" cy="38100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066800" y="4267200"/>
            <a:ext cx="762000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2754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2 – Multiply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203659534"/>
              </p:ext>
            </p:extLst>
          </p:nvPr>
        </p:nvGraphicFramePr>
        <p:xfrm>
          <a:off x="457200" y="2174875"/>
          <a:ext cx="4040188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4  5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6  2 7 3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baseline="0" dirty="0"/>
                        <a:t>-   2 4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 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 30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Remember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Bring down the digit in the next place value</a:t>
            </a:r>
          </a:p>
          <a:p>
            <a:r>
              <a:rPr lang="en-US" dirty="0"/>
              <a:t>You are trading in the 3 leftover tens for 30 ones and adding the 3 ones you already had.  So you have 33 ones to share with the 6 groups.  </a:t>
            </a:r>
          </a:p>
          <a:p>
            <a:r>
              <a:rPr lang="en-US" dirty="0"/>
              <a:t>Time to start the steps over.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14400" y="2911929"/>
            <a:ext cx="0" cy="5334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14400" y="2928257"/>
            <a:ext cx="12954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845129" y="3505200"/>
            <a:ext cx="0" cy="838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1295400" y="4212771"/>
            <a:ext cx="914400" cy="8164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1066800" y="4267200"/>
            <a:ext cx="762000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3086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3 – Subtract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828688969"/>
              </p:ext>
            </p:extLst>
          </p:nvPr>
        </p:nvGraphicFramePr>
        <p:xfrm>
          <a:off x="457200" y="2174875"/>
          <a:ext cx="4040188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4  5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6  2 7 3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baseline="0" dirty="0"/>
                        <a:t>-   2 4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 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-30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   3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Remember: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Bring down the digit in the next place value</a:t>
            </a:r>
          </a:p>
          <a:p>
            <a:r>
              <a:rPr lang="en-US" dirty="0"/>
              <a:t>You are trading in the 3 leftover tens for 30 ones and adding the 3 ones you already had.  So you have 33 ones to share with the 6 groups.  </a:t>
            </a:r>
          </a:p>
          <a:p>
            <a:r>
              <a:rPr lang="en-US" dirty="0"/>
              <a:t>Time to start the steps over.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14400" y="2971800"/>
            <a:ext cx="0" cy="5334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14400" y="2971800"/>
            <a:ext cx="12954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845129" y="3505200"/>
            <a:ext cx="0" cy="838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1295400" y="4212771"/>
            <a:ext cx="914400" cy="8164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990600" y="4267200"/>
            <a:ext cx="762000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7342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4 – Check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1480040"/>
              </p:ext>
            </p:extLst>
          </p:nvPr>
        </p:nvGraphicFramePr>
        <p:xfrm>
          <a:off x="457200" y="2174875"/>
          <a:ext cx="4040188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4  5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6  2 7 3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baseline="0" dirty="0"/>
                        <a:t>-   2 4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 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-30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   3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Remember: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This is the step where we pause and think.</a:t>
            </a:r>
          </a:p>
          <a:p>
            <a:r>
              <a:rPr lang="en-US" dirty="0"/>
              <a:t>Did we do all the previous steps correctly?</a:t>
            </a:r>
          </a:p>
          <a:p>
            <a:r>
              <a:rPr lang="en-US" dirty="0"/>
              <a:t>Is the difference of 3 less than the divisor of 6? Yes!</a:t>
            </a:r>
          </a:p>
          <a:p>
            <a:r>
              <a:rPr lang="en-US" dirty="0"/>
              <a:t>Now we can move on to the next step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14400" y="2971800"/>
            <a:ext cx="0" cy="5334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14400" y="2971800"/>
            <a:ext cx="12954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845129" y="3505200"/>
            <a:ext cx="0" cy="838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1295400" y="4212771"/>
            <a:ext cx="914400" cy="8164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1295400" y="5638800"/>
            <a:ext cx="8382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52500" y="4267200"/>
            <a:ext cx="762000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209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 5 – Bring down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36852393"/>
              </p:ext>
            </p:extLst>
          </p:nvPr>
        </p:nvGraphicFramePr>
        <p:xfrm>
          <a:off x="457200" y="2174875"/>
          <a:ext cx="4040188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4  5     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6  2 7 3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baseline="0" dirty="0"/>
                        <a:t>-   2 4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 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-30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4000" dirty="0"/>
                        <a:t>       </a:t>
                      </a:r>
                      <a:r>
                        <a:rPr lang="en-US" sz="4000" baseline="0" dirty="0"/>
                        <a:t>   3    </a:t>
                      </a:r>
                      <a:endParaRPr 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Remember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  <a:p>
            <a:r>
              <a:rPr lang="en-US" dirty="0"/>
              <a:t>Since there is no other place value to the left of the ones place, there is no digit to bring down.</a:t>
            </a:r>
          </a:p>
          <a:p>
            <a:r>
              <a:rPr lang="en-US" dirty="0"/>
              <a:t>You are done. 273 divided by 6 gives you a quotient of 45 and a remainder of 3</a:t>
            </a:r>
          </a:p>
          <a:p>
            <a:r>
              <a:rPr lang="en-US" dirty="0"/>
              <a:t>Don’t forget to check with multiplication.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14400" y="2966357"/>
            <a:ext cx="0" cy="5334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14400" y="2966357"/>
            <a:ext cx="129540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1845129" y="3505200"/>
            <a:ext cx="0" cy="838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1295400" y="4212771"/>
            <a:ext cx="914400" cy="81642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1066800" y="4267200"/>
            <a:ext cx="762000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95400" y="5638800"/>
            <a:ext cx="762000" cy="0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417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8580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208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752</TotalTime>
  <Words>716</Words>
  <Application>Microsoft Office PowerPoint</Application>
  <PresentationFormat>On-screen Show (4:3)</PresentationFormat>
  <Paragraphs>121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Does McDonald’s Sell Cheese Burgers, sir?</vt:lpstr>
      <vt:lpstr>Step 1 - Divide</vt:lpstr>
      <vt:lpstr>Step – 2 - Multiply</vt:lpstr>
      <vt:lpstr>Step 3 – Subtract   </vt:lpstr>
      <vt:lpstr>Step 4- Check</vt:lpstr>
      <vt:lpstr>Step 5 – Bring down</vt:lpstr>
      <vt:lpstr>Step 6 – Start Over</vt:lpstr>
      <vt:lpstr>Step 1 – Divide</vt:lpstr>
      <vt:lpstr>Step 2 – Multiply</vt:lpstr>
      <vt:lpstr>Step 3 – Subtract</vt:lpstr>
      <vt:lpstr>Step 4 – Check</vt:lpstr>
      <vt:lpstr>Step 5 – Bring down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Does McDonald’s Sell Cheese Burgers Sir</dc:title>
  <dc:creator>huggybear</dc:creator>
  <cp:lastModifiedBy>Ben Sparrow</cp:lastModifiedBy>
  <cp:revision>30</cp:revision>
  <dcterms:created xsi:type="dcterms:W3CDTF">2014-11-22T06:59:45Z</dcterms:created>
  <dcterms:modified xsi:type="dcterms:W3CDTF">2020-06-17T10:52:56Z</dcterms:modified>
</cp:coreProperties>
</file>