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61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27"/>
  </p:normalViewPr>
  <p:slideViewPr>
    <p:cSldViewPr snapToGrid="0" snapToObjects="1">
      <p:cViewPr varScale="1">
        <p:scale>
          <a:sx n="84" d="100"/>
          <a:sy n="84" d="100"/>
        </p:scale>
        <p:origin x="30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FCBE0-2D4D-1147-9BB1-F9BD150B7C7F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6EB562-CDEB-1646-A1CD-63B00938EA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896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3E51EC-A92A-4020-B5F8-8B3EBB746E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55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0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90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65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41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959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7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028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960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450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878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303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B78E9-7FC7-2B4B-BE57-EB411C6B596D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3D1B6-0BAA-D243-A4CC-D7FB49915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432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4929B35-C9E7-424D-892F-411A3B97F89C}"/>
              </a:ext>
            </a:extLst>
          </p:cNvPr>
          <p:cNvGraphicFramePr>
            <a:graphicFrameLocks noGrp="1"/>
          </p:cNvGraphicFramePr>
          <p:nvPr/>
        </p:nvGraphicFramePr>
        <p:xfrm>
          <a:off x="656692" y="755576"/>
          <a:ext cx="5544616" cy="2912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8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7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871"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00B050"/>
                          </a:solidFill>
                          <a:latin typeface="Comic Sans MS" panose="030F0902030302020204" pitchFamily="66" charset="0"/>
                        </a:rPr>
                        <a:t>Mild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subdivide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subheading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submerge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interact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intercity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international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F39257"/>
                          </a:solidFill>
                          <a:latin typeface="Comic Sans MS" panose="030F0902030302020204" pitchFamily="66" charset="0"/>
                        </a:rPr>
                        <a:t>Spicy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the words in sentences.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The next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subheading 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showed that the paragraph was about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international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landmarks.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Hot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a story using all of the words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When a heavy rock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interacts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with water, it will surely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submerge.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5425">
                <a:tc gridSpan="3">
                  <a:txBody>
                    <a:bodyPr/>
                    <a:lstStyle/>
                    <a:p>
                      <a:pPr lvl="0"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Suggested strategies: Drawing images or pyramid words.</a:t>
                      </a:r>
                    </a:p>
                    <a:p>
                      <a:pPr lvl="0" algn="ctr"/>
                      <a:endParaRPr lang="en-GB" sz="1200" b="0" u="none" dirty="0">
                        <a:solidFill>
                          <a:srgbClr val="FF000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u="none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It’s important to practice your spellings every day ready for the Friday spelling test.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DD3F03-BF9F-FE4B-8860-C34C2281CD43}"/>
              </a:ext>
            </a:extLst>
          </p:cNvPr>
          <p:cNvSpPr txBox="1"/>
          <p:nvPr/>
        </p:nvSpPr>
        <p:spPr>
          <a:xfrm>
            <a:off x="656692" y="417022"/>
            <a:ext cx="5544616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902030302020204" pitchFamily="66" charset="0"/>
              </a:rPr>
              <a:t>Week Commencing Monday 15th June </a:t>
            </a:r>
          </a:p>
        </p:txBody>
      </p:sp>
    </p:spTree>
    <p:extLst>
      <p:ext uri="{BB962C8B-B14F-4D97-AF65-F5344CB8AC3E}">
        <p14:creationId xmlns:p14="http://schemas.microsoft.com/office/powerpoint/2010/main" val="1833098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78</Words>
  <Application>Microsoft Macintosh PowerPoint</Application>
  <PresentationFormat>On-screen Show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1</cp:revision>
  <dcterms:created xsi:type="dcterms:W3CDTF">2020-06-15T05:47:57Z</dcterms:created>
  <dcterms:modified xsi:type="dcterms:W3CDTF">2020-06-15T05:49:00Z</dcterms:modified>
</cp:coreProperties>
</file>