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3" r:id="rId4"/>
    <p:sldId id="264" r:id="rId5"/>
    <p:sldId id="257" r:id="rId6"/>
    <p:sldId id="258" r:id="rId7"/>
    <p:sldId id="259" r:id="rId8"/>
    <p:sldId id="261" r:id="rId9"/>
    <p:sldId id="267" r:id="rId10"/>
    <p:sldId id="266" r:id="rId11"/>
    <p:sldId id="265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59" d="100"/>
          <a:sy n="59" d="100"/>
        </p:scale>
        <p:origin x="84" y="11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FF97A4-44AF-4F64-9322-C59D93CEAD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D65337-4FF8-4459-9AD6-17CE54548E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BCF445-D4C4-481A-BA45-0F08C98CD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06919-ACDF-4526-940A-99EE81D62135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25C724-09C5-4FA1-97D7-3D0E4DE5F3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B7E3CE-DB0E-476C-9652-A15F8B544D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1C484-C961-422D-BFE4-3C5E52977F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077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9440D2-DE17-4D1E-B724-FF77A57861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0D8E1B-1494-4ECA-B1DF-80AFDBF1EB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F8C6B2-FF08-4297-AA9A-78DFE3E4F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06919-ACDF-4526-940A-99EE81D62135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912F06-59B6-41E0-A6A1-10E155F6E5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612CE0-8693-4E82-96FF-133343DE9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1C484-C961-422D-BFE4-3C5E52977F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4756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2F546C-EBF4-43C3-836C-39F5244E9C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41F72B-E0AA-4323-9128-F3001A0AE1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4C69A1-D71E-4D5A-B072-91CF6D4A3A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06919-ACDF-4526-940A-99EE81D62135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63DCB9-D3E5-4617-A7E5-BFC56EDD09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6E14CD-7AB2-407E-B137-84024C7C9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1C484-C961-422D-BFE4-3C5E52977F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6656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890DC4-9904-4C37-89CD-DF26C28569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1FDF9D-77A5-4EC6-9567-4688A2B8FE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A179A9-ED10-4AB6-A243-90138CB920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A61BB6-C64E-4B27-916F-440DDE610E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06919-ACDF-4526-940A-99EE81D62135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F9E4B0-F253-4FCC-91A8-5D7B1DF975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98E47D-9546-4E5D-80CD-D66B4A341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1C484-C961-422D-BFE4-3C5E52977F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7930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E0DF73-D57A-49BF-B0C8-C788565DB5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55A977-4FAD-4ACC-80CA-CB59070B77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399EA1-2653-4E93-8169-85D69E5FAC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DDA537F-DE19-4CAB-87C2-CE73E9BE7B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18E7BF-D5A0-41C6-8F42-72CBC256E4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5E7163-B5F7-4FC9-BBC8-7C1CA8C078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06919-ACDF-4526-940A-99EE81D62135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A041E5E-72D6-440B-A94C-1D282C2E53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9839173-D6B0-43C3-84E4-E06C6C0CF5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1C484-C961-422D-BFE4-3C5E52977F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34907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30E06C-8666-4DD8-8820-4C8B0C9EAB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C0C85B-47A2-42C8-9439-55FD3CE3C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06919-ACDF-4526-940A-99EE81D62135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BCC501-51D2-4C39-816F-C8FA4F7B52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30C331-0EAC-4FD4-8C8B-C4121EBBF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1C484-C961-422D-BFE4-3C5E52977F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45126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AE842DC-6D8E-4334-ABB5-6A102E2814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06919-ACDF-4526-940A-99EE81D62135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826667F-6FB5-4ABF-B5C4-4542333590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73E322-5E57-4C74-96AC-F8A01A9F0A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1C484-C961-422D-BFE4-3C5E52977F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7811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7BE45-DE51-4B7B-8516-FECE78E9A9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1F90E7-120E-46C2-B7B2-254850663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9C8906-847D-4217-BEF6-3DDD1E55AB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E9A766-C874-4156-AE91-BADF1E7A6D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06919-ACDF-4526-940A-99EE81D62135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81BA4D-D5D4-4F0D-957A-C37ADFD34B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F824A1-9B82-4B65-A2ED-B1DB4EBAAE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1C484-C961-422D-BFE4-3C5E52977F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81115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8095F1-8D0A-4120-8D12-3F00050511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48F0B62-5BD8-4B29-A07F-D4CB2878CB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BF3CB6-D3F3-4F94-8683-AAB392CF0B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03E404-1BEB-42DA-ABDC-D8B52B3A3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06919-ACDF-4526-940A-99EE81D62135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5A5A13-A140-4EB1-9B3C-8027A2E95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6D044C-83DC-4402-BC11-F84A684619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1C484-C961-422D-BFE4-3C5E52977F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748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598DC1-F04D-4DCA-A890-C7A94F6864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28EF4A2-B533-47DC-BFBF-9C0929BBDF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C85A83-C493-43A2-9514-819F01D4C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06919-ACDF-4526-940A-99EE81D62135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7D3DF2-84F5-4D63-B33D-DF0884B9A2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0DB8FA-3509-475D-9469-F45F45C51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1C484-C961-422D-BFE4-3C5E52977F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48866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9B30F56-E15D-402C-9120-1CF51BAB752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F84F398-CEDC-4872-A1DD-FF0A20F8B6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62281D-931B-4B67-941A-CABCBAA1D6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06919-ACDF-4526-940A-99EE81D62135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88B7B0-B985-454E-B74E-D0EDE726A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3F8982-2F0C-4656-9502-3D35037F3B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1C484-C961-422D-BFE4-3C5E52977F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5195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65DDD53-84F1-4AFA-A6F9-6C0BB502FC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6F3F64-4AC3-4820-BAF7-9FEDAFD864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00FC03-106B-43DB-99D4-70B9748F43C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B06919-ACDF-4526-940A-99EE81D62135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E05526-A02E-48D6-94FE-28A3615879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140DD0-7226-4C4E-9101-126C17002D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A1C484-C961-422D-BFE4-3C5E52977F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9041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BB856F7-11DF-425F-A83C-9AD86A7AAF22}"/>
              </a:ext>
            </a:extLst>
          </p:cNvPr>
          <p:cNvSpPr txBox="1"/>
          <p:nvPr/>
        </p:nvSpPr>
        <p:spPr>
          <a:xfrm>
            <a:off x="9307285" y="277586"/>
            <a:ext cx="248798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00" u="sng" dirty="0"/>
              <a:t>Tuesday 20</a:t>
            </a:r>
            <a:r>
              <a:rPr lang="en-GB" sz="2500" u="sng" baseline="30000" dirty="0"/>
              <a:t>th</a:t>
            </a:r>
            <a:r>
              <a:rPr lang="en-GB" sz="2500" u="sng" dirty="0"/>
              <a:t>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E856352-B4E4-4298-8880-248AF4BB38B2}"/>
              </a:ext>
            </a:extLst>
          </p:cNvPr>
          <p:cNvSpPr txBox="1"/>
          <p:nvPr/>
        </p:nvSpPr>
        <p:spPr>
          <a:xfrm>
            <a:off x="2736202" y="1926771"/>
            <a:ext cx="6719596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00" u="sng" dirty="0"/>
              <a:t>LO: adding and subtracting with negative numbers</a:t>
            </a:r>
          </a:p>
        </p:txBody>
      </p:sp>
    </p:spTree>
    <p:extLst>
      <p:ext uri="{BB962C8B-B14F-4D97-AF65-F5344CB8AC3E}">
        <p14:creationId xmlns:p14="http://schemas.microsoft.com/office/powerpoint/2010/main" val="13195504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F153383-2E49-4EE8-9492-A275E2FFF37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079" t="15476" r="3396" b="32143"/>
          <a:stretch/>
        </p:blipFill>
        <p:spPr>
          <a:xfrm>
            <a:off x="296092" y="293914"/>
            <a:ext cx="11599815" cy="6270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9586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F153383-2E49-4EE8-9492-A275E2FFF37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079" t="15476" r="3396" b="32143"/>
          <a:stretch/>
        </p:blipFill>
        <p:spPr>
          <a:xfrm>
            <a:off x="296092" y="293914"/>
            <a:ext cx="11599815" cy="6270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3305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6BF8C42-7D05-445A-8379-F15CE3ED73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5025" y="790575"/>
            <a:ext cx="7981950" cy="55054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D8124A8-638F-436B-8EBE-5930E77C7180}"/>
              </a:ext>
            </a:extLst>
          </p:cNvPr>
          <p:cNvSpPr txBox="1"/>
          <p:nvPr/>
        </p:nvSpPr>
        <p:spPr>
          <a:xfrm>
            <a:off x="1257300" y="95257"/>
            <a:ext cx="92746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GAME – you can play this game if there is someone in your house available to play with you. If not, move onto the next slide.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170DA35-D8EE-42E3-9333-E35BC779E6BD}"/>
              </a:ext>
            </a:extLst>
          </p:cNvPr>
          <p:cNvSpPr txBox="1"/>
          <p:nvPr/>
        </p:nvSpPr>
        <p:spPr>
          <a:xfrm>
            <a:off x="195942" y="2619970"/>
            <a:ext cx="171303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You will need:</a:t>
            </a:r>
          </a:p>
          <a:p>
            <a:r>
              <a:rPr lang="en-GB" dirty="0"/>
              <a:t>2 small counters</a:t>
            </a:r>
          </a:p>
          <a:p>
            <a:r>
              <a:rPr lang="en-GB" dirty="0"/>
              <a:t>1 dice</a:t>
            </a:r>
          </a:p>
          <a:p>
            <a:r>
              <a:rPr lang="en-GB" dirty="0"/>
              <a:t>The number line</a:t>
            </a:r>
          </a:p>
        </p:txBody>
      </p:sp>
    </p:spTree>
    <p:extLst>
      <p:ext uri="{BB962C8B-B14F-4D97-AF65-F5344CB8AC3E}">
        <p14:creationId xmlns:p14="http://schemas.microsoft.com/office/powerpoint/2010/main" val="271917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CB29905-344F-48FD-ABF1-19271AC47E0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937" t="12143" r="921" b="61667"/>
          <a:stretch/>
        </p:blipFill>
        <p:spPr>
          <a:xfrm>
            <a:off x="2334985" y="408213"/>
            <a:ext cx="6955972" cy="17961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FBFEF16-E9B0-4F92-A5EF-327BA903B60E}"/>
              </a:ext>
            </a:extLst>
          </p:cNvPr>
          <p:cNvSpPr txBox="1"/>
          <p:nvPr/>
        </p:nvSpPr>
        <p:spPr>
          <a:xfrm>
            <a:off x="3821691" y="2939143"/>
            <a:ext cx="454861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b="1" dirty="0"/>
              <a:t>Count backwards 2 from 5</a:t>
            </a:r>
          </a:p>
          <a:p>
            <a:r>
              <a:rPr lang="en-GB" sz="3000" b="1" dirty="0"/>
              <a:t>Count backwards 4 from 1</a:t>
            </a:r>
          </a:p>
          <a:p>
            <a:r>
              <a:rPr lang="en-GB" sz="3000" b="1" dirty="0"/>
              <a:t>Count backwards 3 from -5</a:t>
            </a:r>
          </a:p>
          <a:p>
            <a:r>
              <a:rPr lang="en-GB" sz="3000" b="1" dirty="0"/>
              <a:t>Count backwards 10 from 6</a:t>
            </a:r>
          </a:p>
        </p:txBody>
      </p:sp>
    </p:spTree>
    <p:extLst>
      <p:ext uri="{BB962C8B-B14F-4D97-AF65-F5344CB8AC3E}">
        <p14:creationId xmlns:p14="http://schemas.microsoft.com/office/powerpoint/2010/main" val="12656287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CB29905-344F-48FD-ABF1-19271AC47E0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937" t="12143" r="921" b="72894"/>
          <a:stretch/>
        </p:blipFill>
        <p:spPr>
          <a:xfrm>
            <a:off x="163285" y="440870"/>
            <a:ext cx="4648547" cy="68580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FBFEF16-E9B0-4F92-A5EF-327BA903B60E}"/>
              </a:ext>
            </a:extLst>
          </p:cNvPr>
          <p:cNvSpPr txBox="1"/>
          <p:nvPr/>
        </p:nvSpPr>
        <p:spPr>
          <a:xfrm>
            <a:off x="7959660" y="3059668"/>
            <a:ext cx="28017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Count backwards 10 from 6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83A990F-B99D-4507-B2A8-2D32F5485F2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937" t="12143" r="921" b="72894"/>
          <a:stretch/>
        </p:blipFill>
        <p:spPr>
          <a:xfrm>
            <a:off x="6977742" y="440870"/>
            <a:ext cx="4648547" cy="6858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7F0CB2C-A94C-42AE-B0E0-0903846E0D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937" t="12143" r="921" b="72894"/>
          <a:stretch/>
        </p:blipFill>
        <p:spPr>
          <a:xfrm>
            <a:off x="6977742" y="3429000"/>
            <a:ext cx="4648547" cy="68580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9EEABC0-5716-4167-9341-ACEA6A8A161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937" t="12143" r="921" b="72894"/>
          <a:stretch/>
        </p:blipFill>
        <p:spPr>
          <a:xfrm>
            <a:off x="163285" y="3501597"/>
            <a:ext cx="4648547" cy="6858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2AF4DEA-1F93-4BE6-8AF9-C487749B6070}"/>
              </a:ext>
            </a:extLst>
          </p:cNvPr>
          <p:cNvSpPr/>
          <p:nvPr/>
        </p:nvSpPr>
        <p:spPr>
          <a:xfrm>
            <a:off x="1145203" y="71538"/>
            <a:ext cx="26847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Count backwards 2 from 5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F71050A-4E78-497B-8A42-62EDFFE8A62C}"/>
              </a:ext>
            </a:extLst>
          </p:cNvPr>
          <p:cNvSpPr/>
          <p:nvPr/>
        </p:nvSpPr>
        <p:spPr>
          <a:xfrm>
            <a:off x="7959660" y="71538"/>
            <a:ext cx="26847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Count backwards 4 from 1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F6A1773-BEB4-444E-A9DF-51E273B80A48}"/>
              </a:ext>
            </a:extLst>
          </p:cNvPr>
          <p:cNvSpPr/>
          <p:nvPr/>
        </p:nvSpPr>
        <p:spPr>
          <a:xfrm>
            <a:off x="1145203" y="3132265"/>
            <a:ext cx="27552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Count backwards 3 from -5</a:t>
            </a:r>
          </a:p>
        </p:txBody>
      </p:sp>
    </p:spTree>
    <p:extLst>
      <p:ext uri="{BB962C8B-B14F-4D97-AF65-F5344CB8AC3E}">
        <p14:creationId xmlns:p14="http://schemas.microsoft.com/office/powerpoint/2010/main" val="4934594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097431C-7524-4D5E-96AA-291F7785DA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936" t="12619" r="731" b="71667"/>
          <a:stretch/>
        </p:blipFill>
        <p:spPr>
          <a:xfrm>
            <a:off x="2237014" y="440871"/>
            <a:ext cx="6972300" cy="107768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895F66C-3EFF-44E5-9DB6-DE0110F325C0}"/>
              </a:ext>
            </a:extLst>
          </p:cNvPr>
          <p:cNvSpPr txBox="1"/>
          <p:nvPr/>
        </p:nvSpPr>
        <p:spPr>
          <a:xfrm>
            <a:off x="3792342" y="2747014"/>
            <a:ext cx="419076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b="1" dirty="0"/>
              <a:t>Count forwards 3 from 2</a:t>
            </a:r>
          </a:p>
          <a:p>
            <a:r>
              <a:rPr lang="en-GB" sz="3000" b="1" dirty="0"/>
              <a:t>Count forwards 6 from -4</a:t>
            </a:r>
          </a:p>
          <a:p>
            <a:r>
              <a:rPr lang="en-GB" sz="3000" b="1" dirty="0"/>
              <a:t>Count forwards 3 from -5</a:t>
            </a:r>
          </a:p>
          <a:p>
            <a:r>
              <a:rPr lang="en-GB" sz="3000" b="1" dirty="0"/>
              <a:t>Count forwards 7 from -2</a:t>
            </a:r>
          </a:p>
        </p:txBody>
      </p:sp>
    </p:spTree>
    <p:extLst>
      <p:ext uri="{BB962C8B-B14F-4D97-AF65-F5344CB8AC3E}">
        <p14:creationId xmlns:p14="http://schemas.microsoft.com/office/powerpoint/2010/main" val="37822092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CB29905-344F-48FD-ABF1-19271AC47E0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937" t="12143" r="921" b="72894"/>
          <a:stretch/>
        </p:blipFill>
        <p:spPr>
          <a:xfrm>
            <a:off x="163285" y="440870"/>
            <a:ext cx="4648547" cy="6858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83A990F-B99D-4507-B2A8-2D32F5485F2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937" t="12143" r="921" b="72894"/>
          <a:stretch/>
        </p:blipFill>
        <p:spPr>
          <a:xfrm>
            <a:off x="6977742" y="440870"/>
            <a:ext cx="4648547" cy="6858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7F0CB2C-A94C-42AE-B0E0-0903846E0D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937" t="12143" r="921" b="72894"/>
          <a:stretch/>
        </p:blipFill>
        <p:spPr>
          <a:xfrm>
            <a:off x="6977742" y="3429000"/>
            <a:ext cx="4648547" cy="68580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9EEABC0-5716-4167-9341-ACEA6A8A161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937" t="12143" r="921" b="72894"/>
          <a:stretch/>
        </p:blipFill>
        <p:spPr>
          <a:xfrm>
            <a:off x="163285" y="3501597"/>
            <a:ext cx="4648547" cy="68580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B58BC68-6D38-49BA-9579-F463A8339659}"/>
              </a:ext>
            </a:extLst>
          </p:cNvPr>
          <p:cNvSpPr txBox="1"/>
          <p:nvPr/>
        </p:nvSpPr>
        <p:spPr>
          <a:xfrm>
            <a:off x="7947839" y="3028890"/>
            <a:ext cx="28574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Count forwards 7 from -2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73DDB07-4101-4681-8BB4-E68C782A9A8D}"/>
              </a:ext>
            </a:extLst>
          </p:cNvPr>
          <p:cNvSpPr/>
          <p:nvPr/>
        </p:nvSpPr>
        <p:spPr>
          <a:xfrm>
            <a:off x="1457244" y="71538"/>
            <a:ext cx="25174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Count forwards 3 from 2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546BB03-B31D-4397-9C19-4D90EC87253C}"/>
              </a:ext>
            </a:extLst>
          </p:cNvPr>
          <p:cNvSpPr/>
          <p:nvPr/>
        </p:nvSpPr>
        <p:spPr>
          <a:xfrm>
            <a:off x="8008007" y="71538"/>
            <a:ext cx="25880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Count forwards 6 from -4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A8DF373-C019-4F44-BCB9-34B680F13C9C}"/>
              </a:ext>
            </a:extLst>
          </p:cNvPr>
          <p:cNvSpPr/>
          <p:nvPr/>
        </p:nvSpPr>
        <p:spPr>
          <a:xfrm>
            <a:off x="1386712" y="3171737"/>
            <a:ext cx="25880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Count forwards 3 from -5</a:t>
            </a:r>
          </a:p>
        </p:txBody>
      </p:sp>
    </p:spTree>
    <p:extLst>
      <p:ext uri="{BB962C8B-B14F-4D97-AF65-F5344CB8AC3E}">
        <p14:creationId xmlns:p14="http://schemas.microsoft.com/office/powerpoint/2010/main" val="25417804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B22ECE2-7A65-438A-8080-F01A55B31400}"/>
              </a:ext>
            </a:extLst>
          </p:cNvPr>
          <p:cNvSpPr/>
          <p:nvPr/>
        </p:nvSpPr>
        <p:spPr>
          <a:xfrm>
            <a:off x="3048000" y="2221852"/>
            <a:ext cx="6096000" cy="4832092"/>
          </a:xfrm>
          <a:prstGeom prst="rect">
            <a:avLst/>
          </a:prstGeom>
        </p:spPr>
        <p:txBody>
          <a:bodyPr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/>
              <a:t>-6, 6, 0, 4, -3, -7</a:t>
            </a:r>
          </a:p>
          <a:p>
            <a:pPr marL="514350" indent="-514350">
              <a:buAutoNum type="arabicParenR"/>
            </a:pPr>
            <a:endParaRPr lang="en-GB" sz="2800" dirty="0"/>
          </a:p>
          <a:p>
            <a:pPr marL="514350" indent="-514350">
              <a:buAutoNum type="arabicParenR"/>
            </a:pPr>
            <a:endParaRPr lang="en-GB" sz="2800" dirty="0"/>
          </a:p>
          <a:p>
            <a:pPr marL="514350" indent="-514350">
              <a:buAutoNum type="arabicParenR"/>
            </a:pPr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2) 20, -15, -25, 0, 6, -5, 10, -11</a:t>
            </a:r>
          </a:p>
          <a:p>
            <a:endParaRPr lang="en-GB" sz="2800" dirty="0"/>
          </a:p>
          <a:p>
            <a:r>
              <a:rPr lang="en-GB" sz="2800" dirty="0"/>
              <a:t>3) -24, 5, -50, 18, 34, -2, 85</a:t>
            </a:r>
          </a:p>
          <a:p>
            <a:endParaRPr lang="en-GB" sz="2800" dirty="0"/>
          </a:p>
          <a:p>
            <a:r>
              <a:rPr lang="en-GB" sz="2800" dirty="0"/>
              <a:t>4) 0, 12, -55, 30, -16, -41, 28, -84</a:t>
            </a:r>
          </a:p>
          <a:p>
            <a:endParaRPr lang="en-GB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9F3A7D0-3F6E-474D-98FF-4DFEB426A44D}"/>
              </a:ext>
            </a:extLst>
          </p:cNvPr>
          <p:cNvSpPr txBox="1"/>
          <p:nvPr/>
        </p:nvSpPr>
        <p:spPr>
          <a:xfrm>
            <a:off x="2530928" y="293914"/>
            <a:ext cx="7970387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00" u="sng" dirty="0"/>
              <a:t>Put these in order from the smallest number to the greatest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D70D534-0A99-4A5A-BB18-98D0CFBA556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09" t="24195" r="1697" b="57143"/>
          <a:stretch/>
        </p:blipFill>
        <p:spPr>
          <a:xfrm>
            <a:off x="225879" y="856481"/>
            <a:ext cx="11740242" cy="127985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D4A6210-8C62-4C05-8698-E00243AFF6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050692"/>
            <a:ext cx="12192000" cy="1166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670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B22ECE2-7A65-438A-8080-F01A55B31400}"/>
              </a:ext>
            </a:extLst>
          </p:cNvPr>
          <p:cNvSpPr/>
          <p:nvPr/>
        </p:nvSpPr>
        <p:spPr>
          <a:xfrm>
            <a:off x="4011386" y="4180344"/>
            <a:ext cx="6096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/>
              <a:t>-6, 6, 0, 4, -3, -7</a:t>
            </a:r>
          </a:p>
          <a:p>
            <a:pPr marL="514350" indent="-514350">
              <a:buAutoNum type="arabicParenR"/>
            </a:pPr>
            <a:endParaRPr lang="en-GB" sz="2800" dirty="0"/>
          </a:p>
          <a:p>
            <a:pPr marL="514350" indent="-514350">
              <a:buAutoNum type="arabicParenR"/>
            </a:pPr>
            <a:endParaRPr lang="en-GB" sz="2800" dirty="0"/>
          </a:p>
          <a:p>
            <a:pPr marL="514350" indent="-514350">
              <a:buAutoNum type="arabicParenR"/>
            </a:pPr>
            <a:endParaRPr lang="en-GB" sz="2800" dirty="0"/>
          </a:p>
          <a:p>
            <a:endParaRPr lang="en-GB" sz="2800" dirty="0"/>
          </a:p>
          <a:p>
            <a:endParaRPr lang="en-GB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9F3A7D0-3F6E-474D-98FF-4DFEB426A44D}"/>
              </a:ext>
            </a:extLst>
          </p:cNvPr>
          <p:cNvSpPr txBox="1"/>
          <p:nvPr/>
        </p:nvSpPr>
        <p:spPr>
          <a:xfrm>
            <a:off x="2530928" y="293914"/>
            <a:ext cx="7970387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00" u="sng" dirty="0"/>
              <a:t>Put these in order from the smallest number to the greatest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D70D534-0A99-4A5A-BB18-98D0CFBA556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09" t="24195" r="1697" b="57143"/>
          <a:stretch/>
        </p:blipFill>
        <p:spPr>
          <a:xfrm>
            <a:off x="225879" y="856481"/>
            <a:ext cx="11740242" cy="1279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8092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B22ECE2-7A65-438A-8080-F01A55B31400}"/>
              </a:ext>
            </a:extLst>
          </p:cNvPr>
          <p:cNvSpPr/>
          <p:nvPr/>
        </p:nvSpPr>
        <p:spPr>
          <a:xfrm>
            <a:off x="3243942" y="2891323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marL="514350" indent="-514350">
              <a:buAutoNum type="arabicParenR"/>
            </a:pPr>
            <a:endParaRPr lang="en-GB" sz="2800" dirty="0"/>
          </a:p>
          <a:p>
            <a:r>
              <a:rPr lang="en-GB" sz="2800" dirty="0"/>
              <a:t>2) 20, -15, -25, 0, 6, -5, 10, -11</a:t>
            </a:r>
          </a:p>
          <a:p>
            <a:endParaRPr lang="en-GB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9F3A7D0-3F6E-474D-98FF-4DFEB426A44D}"/>
              </a:ext>
            </a:extLst>
          </p:cNvPr>
          <p:cNvSpPr txBox="1"/>
          <p:nvPr/>
        </p:nvSpPr>
        <p:spPr>
          <a:xfrm>
            <a:off x="2530928" y="293914"/>
            <a:ext cx="7970387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00" u="sng" dirty="0"/>
              <a:t>Put these in order from the smallest number to the greatest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D4A6210-8C62-4C05-8698-E00243AFF6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55484"/>
            <a:ext cx="12192000" cy="1166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5260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B22ECE2-7A65-438A-8080-F01A55B31400}"/>
              </a:ext>
            </a:extLst>
          </p:cNvPr>
          <p:cNvSpPr/>
          <p:nvPr/>
        </p:nvSpPr>
        <p:spPr>
          <a:xfrm>
            <a:off x="3243942" y="2891323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marL="514350" indent="-514350">
              <a:buAutoNum type="arabicParenR"/>
            </a:pPr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3) -24, 5, -50, 18, 34, -2, 85</a:t>
            </a:r>
          </a:p>
          <a:p>
            <a:endParaRPr lang="en-GB" sz="2800" dirty="0"/>
          </a:p>
          <a:p>
            <a:endParaRPr lang="en-GB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9F3A7D0-3F6E-474D-98FF-4DFEB426A44D}"/>
              </a:ext>
            </a:extLst>
          </p:cNvPr>
          <p:cNvSpPr txBox="1"/>
          <p:nvPr/>
        </p:nvSpPr>
        <p:spPr>
          <a:xfrm>
            <a:off x="2530928" y="293914"/>
            <a:ext cx="7970387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00" u="sng" dirty="0"/>
              <a:t>Put these in order from the smallest number to the greatest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D4A6210-8C62-4C05-8698-E00243AFF6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55484"/>
            <a:ext cx="12192000" cy="1166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4782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B22ECE2-7A65-438A-8080-F01A55B31400}"/>
              </a:ext>
            </a:extLst>
          </p:cNvPr>
          <p:cNvSpPr/>
          <p:nvPr/>
        </p:nvSpPr>
        <p:spPr>
          <a:xfrm>
            <a:off x="3243942" y="2891323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marL="514350" indent="-514350">
              <a:buAutoNum type="arabicParenR"/>
            </a:pPr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4) 0, 12, -55, 30, -16, -41, 28, -84</a:t>
            </a:r>
          </a:p>
          <a:p>
            <a:endParaRPr lang="en-GB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9F3A7D0-3F6E-474D-98FF-4DFEB426A44D}"/>
              </a:ext>
            </a:extLst>
          </p:cNvPr>
          <p:cNvSpPr txBox="1"/>
          <p:nvPr/>
        </p:nvSpPr>
        <p:spPr>
          <a:xfrm>
            <a:off x="2530928" y="293914"/>
            <a:ext cx="7970387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00" u="sng" dirty="0"/>
              <a:t>Put these in order from the smallest number to the greatest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D4A6210-8C62-4C05-8698-E00243AFF6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55484"/>
            <a:ext cx="12192000" cy="1166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3355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343</Words>
  <Application>Microsoft Office PowerPoint</Application>
  <PresentationFormat>Widescreen</PresentationFormat>
  <Paragraphs>50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SmithC</dc:creator>
  <cp:lastModifiedBy>SmithC</cp:lastModifiedBy>
  <cp:revision>3</cp:revision>
  <dcterms:created xsi:type="dcterms:W3CDTF">2020-06-24T10:00:05Z</dcterms:created>
  <dcterms:modified xsi:type="dcterms:W3CDTF">2020-06-24T10:26:53Z</dcterms:modified>
</cp:coreProperties>
</file>