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A03C-62E3-495E-BD96-6812456712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DC1DA-5B35-47AA-B46D-7DF1C97EA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500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A03C-62E3-495E-BD96-6812456712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DC1DA-5B35-47AA-B46D-7DF1C97EA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16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A03C-62E3-495E-BD96-6812456712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DC1DA-5B35-47AA-B46D-7DF1C97EA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676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A03C-62E3-495E-BD96-6812456712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DC1DA-5B35-47AA-B46D-7DF1C97EA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83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A03C-62E3-495E-BD96-6812456712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DC1DA-5B35-47AA-B46D-7DF1C97EA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99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A03C-62E3-495E-BD96-6812456712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DC1DA-5B35-47AA-B46D-7DF1C97EA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580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A03C-62E3-495E-BD96-6812456712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DC1DA-5B35-47AA-B46D-7DF1C97EA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212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A03C-62E3-495E-BD96-6812456712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DC1DA-5B35-47AA-B46D-7DF1C97EA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414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A03C-62E3-495E-BD96-6812456712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DC1DA-5B35-47AA-B46D-7DF1C97EA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507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A03C-62E3-495E-BD96-6812456712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DC1DA-5B35-47AA-B46D-7DF1C97EA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337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A03C-62E3-495E-BD96-6812456712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DC1DA-5B35-47AA-B46D-7DF1C97EA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146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9A03C-62E3-495E-BD96-6812456712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DC1DA-5B35-47AA-B46D-7DF1C97EA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735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2A37859-4E75-4A40-9002-0C9B9E018EC9}"/>
              </a:ext>
            </a:extLst>
          </p:cNvPr>
          <p:cNvSpPr txBox="1"/>
          <p:nvPr/>
        </p:nvSpPr>
        <p:spPr>
          <a:xfrm>
            <a:off x="4910447" y="83127"/>
            <a:ext cx="1947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Monday 15</a:t>
            </a:r>
            <a:r>
              <a:rPr lang="en-GB" sz="1600" u="sng" baseline="30000" dirty="0">
                <a:latin typeface="Comic Sans MS" panose="030F0702030302020204" pitchFamily="66" charset="0"/>
              </a:rPr>
              <a:t>th</a:t>
            </a:r>
            <a:r>
              <a:rPr lang="en-GB" sz="1600" u="sng" dirty="0">
                <a:latin typeface="Comic Sans MS" panose="030F0702030302020204" pitchFamily="66" charset="0"/>
              </a:rPr>
              <a:t> June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CBA234-E415-4EA7-B368-2E451F1504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12" t="25541" r="5974" b="14935"/>
          <a:stretch/>
        </p:blipFill>
        <p:spPr>
          <a:xfrm>
            <a:off x="233351" y="534390"/>
            <a:ext cx="6391297" cy="35507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A82C8F1-8FF7-47A3-8A4A-F53303B542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641" t="24459" r="5801" b="14069"/>
          <a:stretch/>
        </p:blipFill>
        <p:spPr>
          <a:xfrm>
            <a:off x="122430" y="4286992"/>
            <a:ext cx="6735570" cy="406136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CD8448-3D40-4C25-AF20-173D1C2ACFEC}"/>
              </a:ext>
            </a:extLst>
          </p:cNvPr>
          <p:cNvSpPr txBox="1"/>
          <p:nvPr/>
        </p:nvSpPr>
        <p:spPr>
          <a:xfrm>
            <a:off x="233351" y="94896"/>
            <a:ext cx="2913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Reading Comprehension</a:t>
            </a:r>
          </a:p>
        </p:txBody>
      </p:sp>
    </p:spTree>
    <p:extLst>
      <p:ext uri="{BB962C8B-B14F-4D97-AF65-F5344CB8AC3E}">
        <p14:creationId xmlns:p14="http://schemas.microsoft.com/office/powerpoint/2010/main" val="2996538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22CF78-6D73-42F6-BF72-A8B430A70C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29" t="24459" r="5628" b="14502"/>
          <a:stretch/>
        </p:blipFill>
        <p:spPr>
          <a:xfrm>
            <a:off x="109847" y="663855"/>
            <a:ext cx="6638306" cy="39081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4517874-BA78-4D4A-B7D5-B8C0F21DAB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953" t="16883" r="6320" b="27489"/>
          <a:stretch/>
        </p:blipFill>
        <p:spPr>
          <a:xfrm>
            <a:off x="-1" y="4814174"/>
            <a:ext cx="6706135" cy="35223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D0C91DE-F53D-4C3B-8691-7B0BA3D24894}"/>
              </a:ext>
            </a:extLst>
          </p:cNvPr>
          <p:cNvSpPr txBox="1"/>
          <p:nvPr/>
        </p:nvSpPr>
        <p:spPr>
          <a:xfrm>
            <a:off x="233351" y="94896"/>
            <a:ext cx="2913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Reading Comprehension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01C696-1AEB-4108-83E0-2BCEF4E4EC7B}"/>
              </a:ext>
            </a:extLst>
          </p:cNvPr>
          <p:cNvSpPr txBox="1"/>
          <p:nvPr/>
        </p:nvSpPr>
        <p:spPr>
          <a:xfrm>
            <a:off x="4910447" y="83127"/>
            <a:ext cx="1947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Monday 15</a:t>
            </a:r>
            <a:r>
              <a:rPr lang="en-GB" sz="1600" u="sng" baseline="30000" dirty="0">
                <a:latin typeface="Comic Sans MS" panose="030F0702030302020204" pitchFamily="66" charset="0"/>
              </a:rPr>
              <a:t>th</a:t>
            </a:r>
            <a:r>
              <a:rPr lang="en-GB" sz="1600" u="sng" dirty="0">
                <a:latin typeface="Comic Sans MS" panose="030F0702030302020204" pitchFamily="66" charset="0"/>
              </a:rPr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903706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D0C91DE-F53D-4C3B-8691-7B0BA3D24894}"/>
              </a:ext>
            </a:extLst>
          </p:cNvPr>
          <p:cNvSpPr txBox="1"/>
          <p:nvPr/>
        </p:nvSpPr>
        <p:spPr>
          <a:xfrm>
            <a:off x="233350" y="94896"/>
            <a:ext cx="50155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Reading Comprehension Retrieval Questions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E365BC-0F5B-4CDE-B23C-73CA3E94BF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273" t="16667" r="5973" b="23593"/>
          <a:stretch/>
        </p:blipFill>
        <p:spPr>
          <a:xfrm>
            <a:off x="114598" y="433450"/>
            <a:ext cx="5787440" cy="31882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046161-DC48-4221-882B-6727DA3942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61" t="16667" r="5628" b="32136"/>
          <a:stretch/>
        </p:blipFill>
        <p:spPr>
          <a:xfrm>
            <a:off x="114597" y="3633509"/>
            <a:ext cx="5787441" cy="26841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10AB82-CE2A-4B08-9A44-BC6EEA00A13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41" t="16527" r="5281" b="36341"/>
          <a:stretch/>
        </p:blipFill>
        <p:spPr>
          <a:xfrm>
            <a:off x="0" y="6463248"/>
            <a:ext cx="6115793" cy="25858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C733031-8F55-4817-891F-978EFA9D8AE1}"/>
              </a:ext>
            </a:extLst>
          </p:cNvPr>
          <p:cNvSpPr txBox="1"/>
          <p:nvPr/>
        </p:nvSpPr>
        <p:spPr>
          <a:xfrm>
            <a:off x="4910447" y="83127"/>
            <a:ext cx="1947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Monday 15</a:t>
            </a:r>
            <a:r>
              <a:rPr lang="en-GB" sz="1600" u="sng" baseline="30000" dirty="0">
                <a:latin typeface="Comic Sans MS" panose="030F0702030302020204" pitchFamily="66" charset="0"/>
              </a:rPr>
              <a:t>th</a:t>
            </a:r>
            <a:r>
              <a:rPr lang="en-GB" sz="1600" u="sng" dirty="0">
                <a:latin typeface="Comic Sans MS" panose="030F0702030302020204" pitchFamily="66" charset="0"/>
              </a:rPr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3727248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D0C91DE-F53D-4C3B-8691-7B0BA3D24894}"/>
              </a:ext>
            </a:extLst>
          </p:cNvPr>
          <p:cNvSpPr txBox="1"/>
          <p:nvPr/>
        </p:nvSpPr>
        <p:spPr>
          <a:xfrm>
            <a:off x="233350" y="94896"/>
            <a:ext cx="4896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Reading Comprehension Retrieval Answers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CD50C6A-C830-4651-8FDE-9E0AC1E8E3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19" t="33766" r="33334" b="31602"/>
          <a:stretch/>
        </p:blipFill>
        <p:spPr>
          <a:xfrm>
            <a:off x="95003" y="421681"/>
            <a:ext cx="3550722" cy="16355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41743A-8448-4F18-8A64-3AB3FE262D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762" t="35930" r="23463" b="34416"/>
          <a:stretch/>
        </p:blipFill>
        <p:spPr>
          <a:xfrm>
            <a:off x="95002" y="2021626"/>
            <a:ext cx="3550723" cy="16270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E7AF484-2F11-41CC-8AF6-90F838F21A0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415" t="37870" r="18614" b="32319"/>
          <a:stretch/>
        </p:blipFill>
        <p:spPr>
          <a:xfrm>
            <a:off x="0" y="3504766"/>
            <a:ext cx="3906982" cy="16355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9D4242E-E153-486D-B69A-A9904703FB8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069" t="32493" r="15784" b="25757"/>
          <a:stretch/>
        </p:blipFill>
        <p:spPr>
          <a:xfrm>
            <a:off x="15734" y="5061264"/>
            <a:ext cx="4124893" cy="22905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7B03160-AB6D-4A32-8397-C4674F4A68B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320" t="33975" r="11342" b="33092"/>
          <a:stretch/>
        </p:blipFill>
        <p:spPr>
          <a:xfrm>
            <a:off x="83125" y="7242253"/>
            <a:ext cx="4275118" cy="180685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CD7F7AE-3DAB-4095-9C14-A3EED17D0129}"/>
              </a:ext>
            </a:extLst>
          </p:cNvPr>
          <p:cNvSpPr txBox="1"/>
          <p:nvPr/>
        </p:nvSpPr>
        <p:spPr>
          <a:xfrm>
            <a:off x="4910447" y="83127"/>
            <a:ext cx="1947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Monday 15</a:t>
            </a:r>
            <a:r>
              <a:rPr lang="en-GB" sz="1600" u="sng" baseline="30000" dirty="0">
                <a:latin typeface="Comic Sans MS" panose="030F0702030302020204" pitchFamily="66" charset="0"/>
              </a:rPr>
              <a:t>th</a:t>
            </a:r>
            <a:r>
              <a:rPr lang="en-GB" sz="1600" u="sng" dirty="0">
                <a:latin typeface="Comic Sans MS" panose="030F0702030302020204" pitchFamily="66" charset="0"/>
              </a:rPr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4265946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24</Words>
  <Application>Microsoft Office PowerPoint</Application>
  <PresentationFormat>On-screen Show (4:3)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OReillyL</dc:creator>
  <cp:lastModifiedBy>OReillyL</cp:lastModifiedBy>
  <cp:revision>5</cp:revision>
  <cp:lastPrinted>2020-06-11T08:43:35Z</cp:lastPrinted>
  <dcterms:created xsi:type="dcterms:W3CDTF">2020-06-11T08:30:45Z</dcterms:created>
  <dcterms:modified xsi:type="dcterms:W3CDTF">2020-06-11T09:11:07Z</dcterms:modified>
</cp:coreProperties>
</file>