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7" r:id="rId2"/>
    <p:sldId id="258" r:id="rId3"/>
    <p:sldId id="259" r:id="rId4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880">
          <p15:clr>
            <a:srgbClr val="A4A3A4"/>
          </p15:clr>
        </p15:guide>
        <p15:guide id="4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634" y="72"/>
      </p:cViewPr>
      <p:guideLst>
        <p:guide orient="horz" pos="2160"/>
        <p:guide pos="2880"/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A3CE5B-2C1A-4F5A-BA76-B8712203CFA8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0F9D9-1FC2-4FB7-962D-08CBCFF9A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054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9A972706-9613-42C0-B91C-C6A712CBD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2782" y="3400708"/>
            <a:ext cx="2432515" cy="11272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4642B82-E4ED-471E-881B-7178C55172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773" y="1932544"/>
            <a:ext cx="2432515" cy="112728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494957" y="314173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? X 6 = 42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501008" y="1667827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738 ÷ 10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9516" y="16476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2893 + ? = 3715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01.06.20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483371" y="3707904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6BA4058-83F0-48E7-BEBE-B90CCC306F94}"/>
              </a:ext>
            </a:extLst>
          </p:cNvPr>
          <p:cNvSpPr txBox="1"/>
          <p:nvPr/>
        </p:nvSpPr>
        <p:spPr>
          <a:xfrm>
            <a:off x="692696" y="3131840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1283 x 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97F82B-21B1-4543-B9DA-3378CF0CC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70" y="562998"/>
            <a:ext cx="2432515" cy="112728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3E06FC9-31C2-4337-890E-0509D3790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16" y="1914284"/>
            <a:ext cx="2432515" cy="112728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DFA177DA-EC12-47FF-BF20-20843D000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210" y="3389128"/>
            <a:ext cx="2432515" cy="11272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1DC720F-5893-4C48-A87E-C9AB27D109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917" y="548862"/>
            <a:ext cx="2432515" cy="1127288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2C3D9D8-F61D-47CA-9ED1-1CC911369DAD}"/>
              </a:ext>
            </a:extLst>
          </p:cNvPr>
          <p:cNvSpPr/>
          <p:nvPr/>
        </p:nvSpPr>
        <p:spPr>
          <a:xfrm>
            <a:off x="3601287" y="3081253"/>
            <a:ext cx="25087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Jane bought a tin of soup for 25p. She paid with a £10 note. How much change did she receive? How would this have been given?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778" y="142000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3</a:t>
            </a:r>
            <a:r>
              <a:rPr lang="en-GB" sz="1400" dirty="0"/>
              <a:t> of £28 =</a:t>
            </a:r>
          </a:p>
          <a:p>
            <a:r>
              <a:rPr lang="en-GB" sz="1400" dirty="0"/>
              <a:t>4     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C829CF19-A563-4BE8-A7E1-78E14C800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677" y="7976763"/>
            <a:ext cx="2432515" cy="11272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9A0BAC5-34F8-4B6A-9C88-3903E005E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8668" y="6508599"/>
            <a:ext cx="2432515" cy="1127288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7219A79D-FB3B-4457-868A-0FD14D7BBAD6}"/>
              </a:ext>
            </a:extLst>
          </p:cNvPr>
          <p:cNvSpPr txBox="1"/>
          <p:nvPr/>
        </p:nvSpPr>
        <p:spPr>
          <a:xfrm>
            <a:off x="3534852" y="4890228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7 X ? = 35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980142F-1672-49CD-8162-3254E5EFD8A5}"/>
              </a:ext>
            </a:extLst>
          </p:cNvPr>
          <p:cNvSpPr txBox="1"/>
          <p:nvPr/>
        </p:nvSpPr>
        <p:spPr>
          <a:xfrm>
            <a:off x="3540903" y="6243882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9732 ÷ 10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859475D-957C-47B8-8E23-8C8164402BC3}"/>
              </a:ext>
            </a:extLst>
          </p:cNvPr>
          <p:cNvSpPr txBox="1"/>
          <p:nvPr/>
        </p:nvSpPr>
        <p:spPr>
          <a:xfrm>
            <a:off x="669411" y="6223699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? + 183 = 1609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4876A1F-39BA-4CE6-A2EA-1D08BC25357E}"/>
              </a:ext>
            </a:extLst>
          </p:cNvPr>
          <p:cNvSpPr txBox="1"/>
          <p:nvPr/>
        </p:nvSpPr>
        <p:spPr>
          <a:xfrm>
            <a:off x="5440505" y="4595310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02.06.20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9B235B8-161E-469E-BCA0-CDED1B71CE23}"/>
              </a:ext>
            </a:extLst>
          </p:cNvPr>
          <p:cNvSpPr/>
          <p:nvPr/>
        </p:nvSpPr>
        <p:spPr>
          <a:xfrm>
            <a:off x="2523266" y="8283959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76DE709-51FF-43FD-8C3B-C8F11FC05F32}"/>
              </a:ext>
            </a:extLst>
          </p:cNvPr>
          <p:cNvSpPr txBox="1"/>
          <p:nvPr/>
        </p:nvSpPr>
        <p:spPr>
          <a:xfrm>
            <a:off x="732591" y="770789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2649 x 3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16705255-68B4-4CF4-91C2-B92DD35650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65" y="5139053"/>
            <a:ext cx="2432515" cy="112728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F7EBC24-5558-4130-9989-C473D5EFE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511" y="6490339"/>
            <a:ext cx="2432515" cy="112728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FFBE6E31-15CB-4F4E-9D21-790661391B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105" y="7965183"/>
            <a:ext cx="2432515" cy="1127288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B16C4F5-14DB-4C60-8C38-93FC116D5B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6812" y="5124917"/>
            <a:ext cx="2432515" cy="1127288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4EDB637A-FAC0-4515-8BD0-42E36FCC53FD}"/>
              </a:ext>
            </a:extLst>
          </p:cNvPr>
          <p:cNvSpPr/>
          <p:nvPr/>
        </p:nvSpPr>
        <p:spPr>
          <a:xfrm>
            <a:off x="3641182" y="7657308"/>
            <a:ext cx="25087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Gareth bought 4 sandwiches priced at £1.49 each. What was the total cost of the sandwiches?  Which note would be best for him to pay with?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715B647-7C6A-4627-B2BD-6CC58EAE7F59}"/>
              </a:ext>
            </a:extLst>
          </p:cNvPr>
          <p:cNvSpPr txBox="1"/>
          <p:nvPr/>
        </p:nvSpPr>
        <p:spPr>
          <a:xfrm>
            <a:off x="741673" y="4718055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2</a:t>
            </a:r>
            <a:r>
              <a:rPr lang="en-GB" sz="1400" dirty="0"/>
              <a:t> of £48 =</a:t>
            </a:r>
          </a:p>
          <a:p>
            <a:r>
              <a:rPr lang="en-GB" sz="1400" dirty="0"/>
              <a:t>3     </a:t>
            </a:r>
          </a:p>
        </p:txBody>
      </p:sp>
    </p:spTree>
    <p:extLst>
      <p:ext uri="{BB962C8B-B14F-4D97-AF65-F5344CB8AC3E}">
        <p14:creationId xmlns:p14="http://schemas.microsoft.com/office/powerpoint/2010/main" val="585500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9A972706-9613-42C0-B91C-C6A712CBD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2782" y="3400708"/>
            <a:ext cx="2432515" cy="11272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4642B82-E4ED-471E-881B-7178C55172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773" y="1932544"/>
            <a:ext cx="2432515" cy="112728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494957" y="314173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? X 9 = 72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501008" y="1667827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483 ÷ 100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9516" y="16476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1083 - ? = 256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03.06.20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483371" y="3707904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6BA4058-83F0-48E7-BEBE-B90CCC306F94}"/>
              </a:ext>
            </a:extLst>
          </p:cNvPr>
          <p:cNvSpPr txBox="1"/>
          <p:nvPr/>
        </p:nvSpPr>
        <p:spPr>
          <a:xfrm>
            <a:off x="692696" y="3131840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4183 x 5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97F82B-21B1-4543-B9DA-3378CF0CC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70" y="562998"/>
            <a:ext cx="2432515" cy="112728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3E06FC9-31C2-4337-890E-0509D3790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16" y="1914284"/>
            <a:ext cx="2432515" cy="112728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DFA177DA-EC12-47FF-BF20-20843D000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210" y="3389128"/>
            <a:ext cx="2432515" cy="11272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1DC720F-5893-4C48-A87E-C9AB27D109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917" y="548862"/>
            <a:ext cx="2432515" cy="1127288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2C3D9D8-F61D-47CA-9ED1-1CC911369DAD}"/>
              </a:ext>
            </a:extLst>
          </p:cNvPr>
          <p:cNvSpPr/>
          <p:nvPr/>
        </p:nvSpPr>
        <p:spPr>
          <a:xfrm>
            <a:off x="3601287" y="3081253"/>
            <a:ext cx="25087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Harry bought a bottle of coke for £1.19 and a packet of crisps for 68p. How much change did he get from a £5 note?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778" y="142000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5</a:t>
            </a:r>
            <a:r>
              <a:rPr lang="en-GB" sz="1400" dirty="0"/>
              <a:t> of £48 =</a:t>
            </a:r>
          </a:p>
          <a:p>
            <a:r>
              <a:rPr lang="en-GB" sz="1400" dirty="0"/>
              <a:t>8     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C829CF19-A563-4BE8-A7E1-78E14C800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677" y="7976763"/>
            <a:ext cx="2432515" cy="11272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9A0BAC5-34F8-4B6A-9C88-3903E005E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8668" y="6508599"/>
            <a:ext cx="2432515" cy="1127288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7219A79D-FB3B-4457-868A-0FD14D7BBAD6}"/>
              </a:ext>
            </a:extLst>
          </p:cNvPr>
          <p:cNvSpPr txBox="1"/>
          <p:nvPr/>
        </p:nvSpPr>
        <p:spPr>
          <a:xfrm>
            <a:off x="3534852" y="4890228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8 X ? = 64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980142F-1672-49CD-8162-3254E5EFD8A5}"/>
              </a:ext>
            </a:extLst>
          </p:cNvPr>
          <p:cNvSpPr txBox="1"/>
          <p:nvPr/>
        </p:nvSpPr>
        <p:spPr>
          <a:xfrm>
            <a:off x="3540903" y="6243882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7683 ÷ 100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859475D-957C-47B8-8E23-8C8164402BC3}"/>
              </a:ext>
            </a:extLst>
          </p:cNvPr>
          <p:cNvSpPr txBox="1"/>
          <p:nvPr/>
        </p:nvSpPr>
        <p:spPr>
          <a:xfrm>
            <a:off x="669411" y="6223699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3603 - ? = 678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4876A1F-39BA-4CE6-A2EA-1D08BC25357E}"/>
              </a:ext>
            </a:extLst>
          </p:cNvPr>
          <p:cNvSpPr txBox="1"/>
          <p:nvPr/>
        </p:nvSpPr>
        <p:spPr>
          <a:xfrm>
            <a:off x="5440505" y="4595310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04.06.20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9B235B8-161E-469E-BCA0-CDED1B71CE23}"/>
              </a:ext>
            </a:extLst>
          </p:cNvPr>
          <p:cNvSpPr/>
          <p:nvPr/>
        </p:nvSpPr>
        <p:spPr>
          <a:xfrm>
            <a:off x="2523266" y="8283959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76DE709-51FF-43FD-8C3B-C8F11FC05F32}"/>
              </a:ext>
            </a:extLst>
          </p:cNvPr>
          <p:cNvSpPr txBox="1"/>
          <p:nvPr/>
        </p:nvSpPr>
        <p:spPr>
          <a:xfrm>
            <a:off x="732591" y="770789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829 x 7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16705255-68B4-4CF4-91C2-B92DD35650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65" y="5139053"/>
            <a:ext cx="2432515" cy="112728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F7EBC24-5558-4130-9989-C473D5EFE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511" y="6490339"/>
            <a:ext cx="2432515" cy="112728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FFBE6E31-15CB-4F4E-9D21-790661391B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105" y="7965183"/>
            <a:ext cx="2432515" cy="1127288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B16C4F5-14DB-4C60-8C38-93FC116D5B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6812" y="5124917"/>
            <a:ext cx="2432515" cy="1127288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4EDB637A-FAC0-4515-8BD0-42E36FCC53FD}"/>
              </a:ext>
            </a:extLst>
          </p:cNvPr>
          <p:cNvSpPr/>
          <p:nvPr/>
        </p:nvSpPr>
        <p:spPr>
          <a:xfrm>
            <a:off x="3556165" y="7635887"/>
            <a:ext cx="25087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Suzie had saved £27.50. She wanted to buy a bike for £121.99. How much more money did she need?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715B647-7C6A-4627-B2BD-6CC58EAE7F59}"/>
              </a:ext>
            </a:extLst>
          </p:cNvPr>
          <p:cNvSpPr txBox="1"/>
          <p:nvPr/>
        </p:nvSpPr>
        <p:spPr>
          <a:xfrm>
            <a:off x="741673" y="4718055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4</a:t>
            </a:r>
            <a:r>
              <a:rPr lang="en-GB" sz="1400" dirty="0"/>
              <a:t> of £72 =</a:t>
            </a:r>
          </a:p>
          <a:p>
            <a:r>
              <a:rPr lang="en-GB" sz="1400" dirty="0"/>
              <a:t>6     </a:t>
            </a:r>
          </a:p>
        </p:txBody>
      </p:sp>
    </p:spTree>
    <p:extLst>
      <p:ext uri="{BB962C8B-B14F-4D97-AF65-F5344CB8AC3E}">
        <p14:creationId xmlns:p14="http://schemas.microsoft.com/office/powerpoint/2010/main" val="2319379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9A972706-9613-42C0-B91C-C6A712CBD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2782" y="3400708"/>
            <a:ext cx="2432515" cy="11272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4642B82-E4ED-471E-881B-7178C55172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773" y="1932544"/>
            <a:ext cx="2432515" cy="112728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494957" y="314173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4 X ? = 48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501008" y="1667827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189 ÷ 100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9516" y="16476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? - 1782 = 3843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05.06.20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483371" y="3707904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6BA4058-83F0-48E7-BEBE-B90CCC306F94}"/>
              </a:ext>
            </a:extLst>
          </p:cNvPr>
          <p:cNvSpPr txBox="1"/>
          <p:nvPr/>
        </p:nvSpPr>
        <p:spPr>
          <a:xfrm>
            <a:off x="692696" y="3131840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6820 x 6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97F82B-21B1-4543-B9DA-3378CF0CC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70" y="562998"/>
            <a:ext cx="2432515" cy="112728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3E06FC9-31C2-4337-890E-0509D3790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16" y="1914284"/>
            <a:ext cx="2432515" cy="112728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DFA177DA-EC12-47FF-BF20-20843D000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210" y="3389128"/>
            <a:ext cx="2432515" cy="11272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1DC720F-5893-4C48-A87E-C9AB27D109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917" y="548862"/>
            <a:ext cx="2432515" cy="1127288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2C3D9D8-F61D-47CA-9ED1-1CC911369DAD}"/>
              </a:ext>
            </a:extLst>
          </p:cNvPr>
          <p:cNvSpPr/>
          <p:nvPr/>
        </p:nvSpPr>
        <p:spPr>
          <a:xfrm>
            <a:off x="3601287" y="3081253"/>
            <a:ext cx="25087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Paul bought a hot lunch for £3.24. Janet bought a cold lunch for £2.49. How much more money did Paul spend than Janet?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778" y="142000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2</a:t>
            </a:r>
            <a:r>
              <a:rPr lang="en-GB" sz="1400" dirty="0"/>
              <a:t> of £75 =</a:t>
            </a:r>
          </a:p>
          <a:p>
            <a:r>
              <a:rPr lang="en-GB" sz="1400" dirty="0"/>
              <a:t>5     </a:t>
            </a:r>
          </a:p>
        </p:txBody>
      </p:sp>
    </p:spTree>
    <p:extLst>
      <p:ext uri="{BB962C8B-B14F-4D97-AF65-F5344CB8AC3E}">
        <p14:creationId xmlns:p14="http://schemas.microsoft.com/office/powerpoint/2010/main" val="3774941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262</Words>
  <Application>Microsoft Office PowerPoint</Application>
  <PresentationFormat>On-screen Show (4:3)</PresentationFormat>
  <Paragraphs>40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Administrator</cp:lastModifiedBy>
  <cp:revision>24</cp:revision>
  <cp:lastPrinted>2019-09-09T07:24:28Z</cp:lastPrinted>
  <dcterms:created xsi:type="dcterms:W3CDTF">2018-07-12T09:26:10Z</dcterms:created>
  <dcterms:modified xsi:type="dcterms:W3CDTF">2020-05-20T12:16:29Z</dcterms:modified>
</cp:coreProperties>
</file>