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750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29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938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47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27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891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561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928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788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2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800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451EA-1EA0-4198-93DF-E8BE6E18E66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7019A-C807-44AF-84EC-B76631741C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219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3C4A5D0-C1EA-42ED-93E9-A8036B1FE41F}"/>
              </a:ext>
            </a:extLst>
          </p:cNvPr>
          <p:cNvSpPr txBox="1"/>
          <p:nvPr/>
        </p:nvSpPr>
        <p:spPr>
          <a:xfrm>
            <a:off x="4593933" y="160856"/>
            <a:ext cx="48062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Wednesday 24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C7CEE5-52A5-4B84-B159-1167F65E5033}"/>
              </a:ext>
            </a:extLst>
          </p:cNvPr>
          <p:cNvSpPr txBox="1"/>
          <p:nvPr/>
        </p:nvSpPr>
        <p:spPr>
          <a:xfrm>
            <a:off x="1569921" y="590776"/>
            <a:ext cx="67507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L.O. To draw polygons using co-ordinates given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D7919A-B68F-426A-AFB8-DF38462F5E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74" t="13518" r="35185" b="34630"/>
          <a:stretch/>
        </p:blipFill>
        <p:spPr>
          <a:xfrm>
            <a:off x="273582" y="1020696"/>
            <a:ext cx="6310836" cy="585110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9F08552-8269-46AA-89A0-3AAF3CA511F5}"/>
              </a:ext>
            </a:extLst>
          </p:cNvPr>
          <p:cNvSpPr/>
          <p:nvPr/>
        </p:nvSpPr>
        <p:spPr>
          <a:xfrm>
            <a:off x="449730" y="232847"/>
            <a:ext cx="5790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6C5192-8B72-4756-BA28-6C45B80ACB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15" t="14993" r="35000" b="57870"/>
          <a:stretch/>
        </p:blipFill>
        <p:spPr>
          <a:xfrm>
            <a:off x="235482" y="6837327"/>
            <a:ext cx="6387036" cy="306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338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314810E-A244-4C91-9F78-6B7313EA4E69}"/>
              </a:ext>
            </a:extLst>
          </p:cNvPr>
          <p:cNvSpPr txBox="1"/>
          <p:nvPr/>
        </p:nvSpPr>
        <p:spPr>
          <a:xfrm>
            <a:off x="165100" y="342900"/>
            <a:ext cx="1079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F6D2D-A77F-4C7C-B7C0-4CBFA841D0D8}"/>
              </a:ext>
            </a:extLst>
          </p:cNvPr>
          <p:cNvSpPr txBox="1"/>
          <p:nvPr/>
        </p:nvSpPr>
        <p:spPr>
          <a:xfrm>
            <a:off x="4826000" y="69333"/>
            <a:ext cx="292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Wednesday 24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E4E442-9650-46B8-9935-A680673405F5}"/>
              </a:ext>
            </a:extLst>
          </p:cNvPr>
          <p:cNvSpPr/>
          <p:nvPr/>
        </p:nvSpPr>
        <p:spPr>
          <a:xfrm>
            <a:off x="1625600" y="546328"/>
            <a:ext cx="5232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u="sng" dirty="0"/>
              <a:t>L.O. To draw polygons using co-ordinates given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09D807-C674-422B-840D-6D64F6E078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75" t="13888" r="23703" b="4191"/>
          <a:stretch/>
        </p:blipFill>
        <p:spPr>
          <a:xfrm>
            <a:off x="382449" y="949812"/>
            <a:ext cx="6093101" cy="594028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000704-F86E-4C30-A92E-74F22B6D79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30" t="17217" r="24259" b="43055"/>
          <a:stretch/>
        </p:blipFill>
        <p:spPr>
          <a:xfrm>
            <a:off x="393700" y="6961486"/>
            <a:ext cx="6043750" cy="290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99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72A25C4-C9E9-4131-9F84-74CFD2F68DD4}"/>
              </a:ext>
            </a:extLst>
          </p:cNvPr>
          <p:cNvSpPr/>
          <p:nvPr/>
        </p:nvSpPr>
        <p:spPr>
          <a:xfrm>
            <a:off x="271082" y="209034"/>
            <a:ext cx="7195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83ADCA-0749-4CEB-8D40-8BDE492A39C9}"/>
              </a:ext>
            </a:extLst>
          </p:cNvPr>
          <p:cNvSpPr/>
          <p:nvPr/>
        </p:nvSpPr>
        <p:spPr>
          <a:xfrm>
            <a:off x="4684246" y="85071"/>
            <a:ext cx="17392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Wednesday 24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AFFC57-A5E0-41B6-A469-5D47D3255794}"/>
              </a:ext>
            </a:extLst>
          </p:cNvPr>
          <p:cNvSpPr/>
          <p:nvPr/>
        </p:nvSpPr>
        <p:spPr>
          <a:xfrm>
            <a:off x="1330805" y="537776"/>
            <a:ext cx="4851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u="sng" dirty="0"/>
              <a:t>L.O. To draw polygons using co-ordinates given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46F5AC-E8EA-4E8C-A8E4-1B5450A33B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08" t="13426" r="32408" b="15278"/>
          <a:stretch/>
        </p:blipFill>
        <p:spPr>
          <a:xfrm>
            <a:off x="630841" y="903888"/>
            <a:ext cx="5294553" cy="60174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64311B-2CE1-4C32-AED4-EAD19162B0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08" t="22454" r="31150" b="43981"/>
          <a:stretch/>
        </p:blipFill>
        <p:spPr>
          <a:xfrm>
            <a:off x="630841" y="6921315"/>
            <a:ext cx="5482359" cy="286168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E43D070-4688-4543-8D90-AC0EBD059F2A}"/>
              </a:ext>
            </a:extLst>
          </p:cNvPr>
          <p:cNvSpPr/>
          <p:nvPr/>
        </p:nvSpPr>
        <p:spPr>
          <a:xfrm>
            <a:off x="5080000" y="845553"/>
            <a:ext cx="1343505" cy="2339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244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54880-0E94-4CD2-AFBD-4A11529D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512B0-3ED3-45DB-A577-70DCB1913B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954C2D-9781-4E35-81F9-B4E5C6A3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44" r="25000"/>
          <a:stretch/>
        </p:blipFill>
        <p:spPr>
          <a:xfrm>
            <a:off x="298979" y="0"/>
            <a:ext cx="6260042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03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42</Words>
  <Application>Microsoft Office PowerPoint</Application>
  <PresentationFormat>A4 Paper (210x297 mm)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KaurA</dc:creator>
  <cp:lastModifiedBy>SmithC</cp:lastModifiedBy>
  <cp:revision>6</cp:revision>
  <cp:lastPrinted>2020-06-18T09:03:24Z</cp:lastPrinted>
  <dcterms:created xsi:type="dcterms:W3CDTF">2020-06-17T10:11:57Z</dcterms:created>
  <dcterms:modified xsi:type="dcterms:W3CDTF">2020-06-18T09:03:39Z</dcterms:modified>
</cp:coreProperties>
</file>