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72" r:id="rId1"/>
  </p:sldMasterIdLst>
  <p:sldIdLst>
    <p:sldId id="256" r:id="rId2"/>
    <p:sldId id="257" r:id="rId3"/>
    <p:sldId id="258" r:id="rId4"/>
    <p:sldId id="259" r:id="rId5"/>
  </p:sldIdLst>
  <p:sldSz cx="6858000" cy="9144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749"/>
    <p:restoredTop sz="95827"/>
  </p:normalViewPr>
  <p:slideViewPr>
    <p:cSldViewPr snapToGrid="0" snapToObjects="1">
      <p:cViewPr varScale="1">
        <p:scale>
          <a:sx n="84" d="100"/>
          <a:sy n="84" d="100"/>
        </p:scale>
        <p:origin x="2992" y="18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slide" Target="slides/slide4.xml"/><Relationship Id="rId4" Type="http://schemas.openxmlformats.org/officeDocument/2006/relationships/slide" Target="slides/slide3.xml"/><Relationship Id="rId9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514350" y="1496484"/>
            <a:ext cx="5829300" cy="3183467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857250" y="4802717"/>
            <a:ext cx="5143500" cy="2207683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en-GB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EC0466-484A-FD4D-B1E1-FEE0E3478D6D}" type="datetimeFigureOut">
              <a:rPr lang="en-GB" smtClean="0"/>
              <a:t>02/06/2020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E2D3E5-B1FD-CC4A-8B6E-C024C0BF93C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7611509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EC0466-484A-FD4D-B1E1-FEE0E3478D6D}" type="datetimeFigureOut">
              <a:rPr lang="en-GB" smtClean="0"/>
              <a:t>02/06/2020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E2D3E5-B1FD-CC4A-8B6E-C024C0BF93C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4113477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67916" y="2279653"/>
            <a:ext cx="5915025" cy="3803649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67916" y="6119286"/>
            <a:ext cx="5915025" cy="2000249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/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EC0466-484A-FD4D-B1E1-FEE0E3478D6D}" type="datetimeFigureOut">
              <a:rPr lang="en-GB" smtClean="0"/>
              <a:t>02/06/2020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E2D3E5-B1FD-CC4A-8B6E-C024C0BF93C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4344379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71488" y="2434167"/>
            <a:ext cx="2914650" cy="5801784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3471863" y="2434167"/>
            <a:ext cx="2914650" cy="5801784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EC0466-484A-FD4D-B1E1-FEE0E3478D6D}" type="datetimeFigureOut">
              <a:rPr lang="en-GB" smtClean="0"/>
              <a:t>02/06/2020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E2D3E5-B1FD-CC4A-8B6E-C024C0BF93C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3226908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486836"/>
            <a:ext cx="5915025" cy="1767417"/>
          </a:xfrm>
        </p:spPr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72381" y="2241551"/>
            <a:ext cx="2901255" cy="1098549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72381" y="3340100"/>
            <a:ext cx="2901255" cy="4912784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471863" y="2241551"/>
            <a:ext cx="2915543" cy="1098549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3471863" y="3340100"/>
            <a:ext cx="2915543" cy="4912784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EC0466-484A-FD4D-B1E1-FEE0E3478D6D}" type="datetimeFigureOut">
              <a:rPr lang="en-GB" smtClean="0"/>
              <a:t>02/06/2020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E2D3E5-B1FD-CC4A-8B6E-C024C0BF93C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8974847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EC0466-484A-FD4D-B1E1-FEE0E3478D6D}" type="datetimeFigureOut">
              <a:rPr lang="en-GB" smtClean="0"/>
              <a:t>02/06/2020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E2D3E5-B1FD-CC4A-8B6E-C024C0BF93C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9189701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EC0466-484A-FD4D-B1E1-FEE0E3478D6D}" type="datetimeFigureOut">
              <a:rPr lang="en-GB" smtClean="0"/>
              <a:t>02/06/2020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E2D3E5-B1FD-CC4A-8B6E-C024C0BF93C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8907558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609600"/>
            <a:ext cx="2211884" cy="21336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915543" y="1316569"/>
            <a:ext cx="3471863" cy="6498167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2381" y="2743200"/>
            <a:ext cx="2211884" cy="5082117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EC0466-484A-FD4D-B1E1-FEE0E3478D6D}" type="datetimeFigureOut">
              <a:rPr lang="en-GB" smtClean="0"/>
              <a:t>02/06/2020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E2D3E5-B1FD-CC4A-8B6E-C024C0BF93C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8532547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609600"/>
            <a:ext cx="2211884" cy="21336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2915543" y="1316569"/>
            <a:ext cx="3471863" cy="6498167"/>
          </a:xfrm>
        </p:spPr>
        <p:txBody>
          <a:bodyPr anchor="t"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r>
              <a:rPr lang="en-GB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2381" y="2743200"/>
            <a:ext cx="2211884" cy="5082117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EC0466-484A-FD4D-B1E1-FEE0E3478D6D}" type="datetimeFigureOut">
              <a:rPr lang="en-GB" smtClean="0"/>
              <a:t>02/06/2020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E2D3E5-B1FD-CC4A-8B6E-C024C0BF93C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4528326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EC0466-484A-FD4D-B1E1-FEE0E3478D6D}" type="datetimeFigureOut">
              <a:rPr lang="en-GB" smtClean="0"/>
              <a:t>02/06/2020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E2D3E5-B1FD-CC4A-8B6E-C024C0BF93C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5075682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4907757" y="486834"/>
            <a:ext cx="1478756" cy="7749117"/>
          </a:xfrm>
        </p:spPr>
        <p:txBody>
          <a:bodyPr vert="eaVert"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71488" y="486834"/>
            <a:ext cx="4350544" cy="7749117"/>
          </a:xfrm>
        </p:spPr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EC0466-484A-FD4D-B1E1-FEE0E3478D6D}" type="datetimeFigureOut">
              <a:rPr lang="en-GB" smtClean="0"/>
              <a:t>02/06/2020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E2D3E5-B1FD-CC4A-8B6E-C024C0BF93C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0572809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71488" y="486836"/>
            <a:ext cx="5915025" cy="1767417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71488" y="2434167"/>
            <a:ext cx="5915025" cy="580178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71488" y="8475136"/>
            <a:ext cx="1543050" cy="48683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8EC0466-484A-FD4D-B1E1-FEE0E3478D6D}" type="datetimeFigureOut">
              <a:rPr lang="en-GB" smtClean="0"/>
              <a:t>02/06/2020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271713" y="8475136"/>
            <a:ext cx="2314575" cy="48683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4843463" y="8475136"/>
            <a:ext cx="1543050" cy="48683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2E2D3E5-B1FD-CC4A-8B6E-C024C0BF93C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3802874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0.png"/><Relationship Id="rId5" Type="http://schemas.openxmlformats.org/officeDocument/2006/relationships/image" Target="../media/image9.png"/><Relationship Id="rId4" Type="http://schemas.openxmlformats.org/officeDocument/2006/relationships/image" Target="../media/image8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268DD8DB-77B7-BD4F-9BCF-CF555D9D4419}"/>
              </a:ext>
            </a:extLst>
          </p:cNvPr>
          <p:cNvSpPr txBox="1"/>
          <p:nvPr/>
        </p:nvSpPr>
        <p:spPr>
          <a:xfrm>
            <a:off x="4602480" y="0"/>
            <a:ext cx="2255520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GB" sz="1600" u="sng" dirty="0">
                <a:latin typeface="Comic Sans MS" panose="030F0902030302020204" pitchFamily="66" charset="0"/>
              </a:rPr>
              <a:t>Monday 8</a:t>
            </a:r>
            <a:r>
              <a:rPr lang="en-GB" sz="1600" u="sng" baseline="30000" dirty="0">
                <a:latin typeface="Comic Sans MS" panose="030F0902030302020204" pitchFamily="66" charset="0"/>
              </a:rPr>
              <a:t>th</a:t>
            </a:r>
            <a:r>
              <a:rPr lang="en-GB" sz="1600" u="sng" dirty="0">
                <a:latin typeface="Comic Sans MS" panose="030F0902030302020204" pitchFamily="66" charset="0"/>
              </a:rPr>
              <a:t> June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93AB5AB3-C6E5-8746-A0C5-3BE10A8E88DD}"/>
              </a:ext>
            </a:extLst>
          </p:cNvPr>
          <p:cNvSpPr txBox="1"/>
          <p:nvPr/>
        </p:nvSpPr>
        <p:spPr>
          <a:xfrm>
            <a:off x="0" y="0"/>
            <a:ext cx="5105400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GB" sz="1600" u="sng" dirty="0">
                <a:latin typeface="Comic Sans MS" panose="030F0902030302020204" pitchFamily="66" charset="0"/>
              </a:rPr>
              <a:t>LO: To retrieve facts from a character description</a:t>
            </a:r>
          </a:p>
        </p:txBody>
      </p:sp>
      <p:pic>
        <p:nvPicPr>
          <p:cNvPr id="7" name="Picture 6" descr="A screenshot of a cell phone&#10;&#10;Description automatically generated">
            <a:extLst>
              <a:ext uri="{FF2B5EF4-FFF2-40B4-BE49-F238E27FC236}">
                <a16:creationId xmlns:a16="http://schemas.microsoft.com/office/drawing/2014/main" id="{1ADA77A4-3EB9-7847-AFC3-C5258D7BFEB1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b="9255"/>
          <a:stretch/>
        </p:blipFill>
        <p:spPr>
          <a:xfrm>
            <a:off x="67427" y="1617394"/>
            <a:ext cx="6723146" cy="3439425"/>
          </a:xfrm>
          <a:prstGeom prst="rect">
            <a:avLst/>
          </a:prstGeom>
          <a:ln>
            <a:noFill/>
          </a:ln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05483B69-F6EC-5743-A729-674CA97A0B9A}"/>
              </a:ext>
            </a:extLst>
          </p:cNvPr>
          <p:cNvSpPr txBox="1"/>
          <p:nvPr/>
        </p:nvSpPr>
        <p:spPr>
          <a:xfrm>
            <a:off x="0" y="447843"/>
            <a:ext cx="6759678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400" dirty="0">
                <a:latin typeface="Comic Sans MS" panose="030F0902030302020204" pitchFamily="66" charset="0"/>
              </a:rPr>
              <a:t>In this week’s literacy we are going to be focusing on character descriptions. By the end of this week we are going to be writing our own effective character descriptions.</a:t>
            </a:r>
          </a:p>
          <a:p>
            <a:pPr algn="ctr"/>
            <a:r>
              <a:rPr lang="en-GB" sz="1400" i="1" dirty="0">
                <a:latin typeface="Comic Sans MS" panose="030F0902030302020204" pitchFamily="66" charset="0"/>
              </a:rPr>
              <a:t>Miss O’Reilly will read this description in today’s literacy video</a:t>
            </a:r>
          </a:p>
          <a:p>
            <a:pPr algn="ctr"/>
            <a:endParaRPr lang="en-GB" sz="1400" i="1" dirty="0">
              <a:latin typeface="Comic Sans MS" panose="030F0902030302020204" pitchFamily="66" charset="0"/>
            </a:endParaRPr>
          </a:p>
          <a:p>
            <a:pPr algn="ctr"/>
            <a:r>
              <a:rPr lang="en-GB" sz="1400" dirty="0">
                <a:latin typeface="Comic Sans MS" panose="030F0902030302020204" pitchFamily="66" charset="0"/>
              </a:rPr>
              <a:t>Take a look at the WAGOLL (What A Good One Looks Like) below: </a:t>
            </a:r>
          </a:p>
        </p:txBody>
      </p:sp>
      <p:pic>
        <p:nvPicPr>
          <p:cNvPr id="11" name="Picture 10" descr="A screenshot of a cell phone&#10;&#10;Description automatically generated">
            <a:extLst>
              <a:ext uri="{FF2B5EF4-FFF2-40B4-BE49-F238E27FC236}">
                <a16:creationId xmlns:a16="http://schemas.microsoft.com/office/drawing/2014/main" id="{16E144FF-FACD-FD48-BCC4-056D57E882C1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/>
          <a:stretch/>
        </p:blipFill>
        <p:spPr>
          <a:xfrm>
            <a:off x="0" y="5056819"/>
            <a:ext cx="6858000" cy="3639338"/>
          </a:xfrm>
          <a:prstGeom prst="rect">
            <a:avLst/>
          </a:prstGeom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44760618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268DD8DB-77B7-BD4F-9BCF-CF555D9D4419}"/>
              </a:ext>
            </a:extLst>
          </p:cNvPr>
          <p:cNvSpPr txBox="1"/>
          <p:nvPr/>
        </p:nvSpPr>
        <p:spPr>
          <a:xfrm>
            <a:off x="4602480" y="0"/>
            <a:ext cx="2255520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GB" sz="1600" u="sng" dirty="0">
                <a:latin typeface="Comic Sans MS" panose="030F0902030302020204" pitchFamily="66" charset="0"/>
              </a:rPr>
              <a:t>Monday 8</a:t>
            </a:r>
            <a:r>
              <a:rPr lang="en-GB" sz="1600" u="sng" baseline="30000" dirty="0">
                <a:latin typeface="Comic Sans MS" panose="030F0902030302020204" pitchFamily="66" charset="0"/>
              </a:rPr>
              <a:t>th</a:t>
            </a:r>
            <a:r>
              <a:rPr lang="en-GB" sz="1600" u="sng" dirty="0">
                <a:latin typeface="Comic Sans MS" panose="030F0902030302020204" pitchFamily="66" charset="0"/>
              </a:rPr>
              <a:t> June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93AB5AB3-C6E5-8746-A0C5-3BE10A8E88DD}"/>
              </a:ext>
            </a:extLst>
          </p:cNvPr>
          <p:cNvSpPr txBox="1"/>
          <p:nvPr/>
        </p:nvSpPr>
        <p:spPr>
          <a:xfrm>
            <a:off x="0" y="0"/>
            <a:ext cx="5105400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GB" sz="1600" u="sng" dirty="0">
                <a:latin typeface="Comic Sans MS" panose="030F0902030302020204" pitchFamily="66" charset="0"/>
              </a:rPr>
              <a:t>LO: To retrieve facts from a character description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05483B69-F6EC-5743-A729-674CA97A0B9A}"/>
              </a:ext>
            </a:extLst>
          </p:cNvPr>
          <p:cNvSpPr txBox="1"/>
          <p:nvPr/>
        </p:nvSpPr>
        <p:spPr>
          <a:xfrm>
            <a:off x="0" y="447843"/>
            <a:ext cx="6759678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400" dirty="0">
                <a:latin typeface="Comic Sans MS" panose="030F0902030302020204" pitchFamily="66" charset="0"/>
              </a:rPr>
              <a:t>In this week’s literacy we are going to be focusing on character descriptions. By the end of this week we are going to be writing our own effective character descriptions.</a:t>
            </a:r>
          </a:p>
          <a:p>
            <a:pPr algn="ctr"/>
            <a:r>
              <a:rPr lang="en-GB" sz="1400" i="1" dirty="0">
                <a:latin typeface="Comic Sans MS" panose="030F0902030302020204" pitchFamily="66" charset="0"/>
              </a:rPr>
              <a:t>Miss O’Reilly will read this description in today’s literacy video</a:t>
            </a:r>
          </a:p>
          <a:p>
            <a:pPr algn="ctr"/>
            <a:endParaRPr lang="en-GB" sz="1400" dirty="0">
              <a:latin typeface="Comic Sans MS" panose="030F0902030302020204" pitchFamily="66" charset="0"/>
            </a:endParaRPr>
          </a:p>
          <a:p>
            <a:pPr algn="ctr"/>
            <a:r>
              <a:rPr lang="en-GB" sz="1400" dirty="0">
                <a:latin typeface="Comic Sans MS" panose="030F0902030302020204" pitchFamily="66" charset="0"/>
              </a:rPr>
              <a:t>Take a look at the WAGOLL (What A Good One Looks Like) below: </a:t>
            </a:r>
          </a:p>
        </p:txBody>
      </p:sp>
      <p:pic>
        <p:nvPicPr>
          <p:cNvPr id="3" name="Picture 2" descr="A screenshot of a cell phone&#10;&#10;Description automatically generated">
            <a:extLst>
              <a:ext uri="{FF2B5EF4-FFF2-40B4-BE49-F238E27FC236}">
                <a16:creationId xmlns:a16="http://schemas.microsoft.com/office/drawing/2014/main" id="{1A049BC0-F297-4B4E-A29F-DC892C5067D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9161" y="1835177"/>
            <a:ext cx="6759677" cy="359258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32847171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268DD8DB-77B7-BD4F-9BCF-CF555D9D4419}"/>
              </a:ext>
            </a:extLst>
          </p:cNvPr>
          <p:cNvSpPr txBox="1"/>
          <p:nvPr/>
        </p:nvSpPr>
        <p:spPr>
          <a:xfrm>
            <a:off x="4602480" y="0"/>
            <a:ext cx="2255520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GB" sz="1600" u="sng" dirty="0">
                <a:latin typeface="Comic Sans MS" panose="030F0902030302020204" pitchFamily="66" charset="0"/>
              </a:rPr>
              <a:t>Monday 8</a:t>
            </a:r>
            <a:r>
              <a:rPr lang="en-GB" sz="1600" u="sng" baseline="30000" dirty="0">
                <a:latin typeface="Comic Sans MS" panose="030F0902030302020204" pitchFamily="66" charset="0"/>
              </a:rPr>
              <a:t>th</a:t>
            </a:r>
            <a:r>
              <a:rPr lang="en-GB" sz="1600" u="sng" dirty="0">
                <a:latin typeface="Comic Sans MS" panose="030F0902030302020204" pitchFamily="66" charset="0"/>
              </a:rPr>
              <a:t> June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93AB5AB3-C6E5-8746-A0C5-3BE10A8E88DD}"/>
              </a:ext>
            </a:extLst>
          </p:cNvPr>
          <p:cNvSpPr txBox="1"/>
          <p:nvPr/>
        </p:nvSpPr>
        <p:spPr>
          <a:xfrm>
            <a:off x="0" y="0"/>
            <a:ext cx="5105400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GB" sz="1600" u="sng" dirty="0">
                <a:latin typeface="Comic Sans MS" panose="030F0902030302020204" pitchFamily="66" charset="0"/>
              </a:rPr>
              <a:t>LO: To retrieve facts from a character description</a:t>
            </a:r>
          </a:p>
        </p:txBody>
      </p:sp>
      <p:pic>
        <p:nvPicPr>
          <p:cNvPr id="3" name="Picture 2" descr="A screenshot of a cell phone&#10;&#10;Description automatically generated">
            <a:extLst>
              <a:ext uri="{FF2B5EF4-FFF2-40B4-BE49-F238E27FC236}">
                <a16:creationId xmlns:a16="http://schemas.microsoft.com/office/drawing/2014/main" id="{52B8BC61-6F41-F640-A817-15EDD8668BBA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r="4445"/>
          <a:stretch/>
        </p:blipFill>
        <p:spPr>
          <a:xfrm>
            <a:off x="152400" y="515541"/>
            <a:ext cx="6553200" cy="3827859"/>
          </a:xfrm>
          <a:prstGeom prst="rect">
            <a:avLst/>
          </a:prstGeom>
        </p:spPr>
      </p:pic>
      <p:pic>
        <p:nvPicPr>
          <p:cNvPr id="9" name="Picture 8" descr="A screenshot of a cell phone&#10;&#10;Description automatically generated">
            <a:extLst>
              <a:ext uri="{FF2B5EF4-FFF2-40B4-BE49-F238E27FC236}">
                <a16:creationId xmlns:a16="http://schemas.microsoft.com/office/drawing/2014/main" id="{1067B6F3-CC48-EB41-9A91-D2F656C3842C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52400" y="4520387"/>
            <a:ext cx="6621483" cy="382785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41019769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268DD8DB-77B7-BD4F-9BCF-CF555D9D4419}"/>
              </a:ext>
            </a:extLst>
          </p:cNvPr>
          <p:cNvSpPr txBox="1"/>
          <p:nvPr/>
        </p:nvSpPr>
        <p:spPr>
          <a:xfrm>
            <a:off x="4602480" y="0"/>
            <a:ext cx="2255520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GB" sz="1600" u="sng" dirty="0">
                <a:latin typeface="Comic Sans MS" panose="030F0902030302020204" pitchFamily="66" charset="0"/>
              </a:rPr>
              <a:t>Monday 8</a:t>
            </a:r>
            <a:r>
              <a:rPr lang="en-GB" sz="1600" u="sng" baseline="30000" dirty="0">
                <a:latin typeface="Comic Sans MS" panose="030F0902030302020204" pitchFamily="66" charset="0"/>
              </a:rPr>
              <a:t>th</a:t>
            </a:r>
            <a:r>
              <a:rPr lang="en-GB" sz="1600" u="sng" dirty="0">
                <a:latin typeface="Comic Sans MS" panose="030F0902030302020204" pitchFamily="66" charset="0"/>
              </a:rPr>
              <a:t> June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93AB5AB3-C6E5-8746-A0C5-3BE10A8E88DD}"/>
              </a:ext>
            </a:extLst>
          </p:cNvPr>
          <p:cNvSpPr txBox="1"/>
          <p:nvPr/>
        </p:nvSpPr>
        <p:spPr>
          <a:xfrm>
            <a:off x="0" y="0"/>
            <a:ext cx="5105400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GB" sz="1600" u="sng" dirty="0">
                <a:latin typeface="Comic Sans MS" panose="030F0902030302020204" pitchFamily="66" charset="0"/>
              </a:rPr>
              <a:t>LO: To retrieve facts from a character description</a:t>
            </a: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F932B89D-403B-404A-81F6-42A73849117D}"/>
              </a:ext>
            </a:extLst>
          </p:cNvPr>
          <p:cNvSpPr txBox="1"/>
          <p:nvPr/>
        </p:nvSpPr>
        <p:spPr>
          <a:xfrm>
            <a:off x="6204" y="338554"/>
            <a:ext cx="51054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u="sng" dirty="0">
                <a:solidFill>
                  <a:srgbClr val="FF0000"/>
                </a:solidFill>
                <a:latin typeface="Comic Sans MS" panose="030F0902030302020204" pitchFamily="66" charset="0"/>
              </a:rPr>
              <a:t>ANSWER SHEET</a:t>
            </a:r>
          </a:p>
        </p:txBody>
      </p:sp>
      <p:pic>
        <p:nvPicPr>
          <p:cNvPr id="7" name="Picture 6" descr="A picture containing bird, flower&#10;&#10;Description automatically generated">
            <a:extLst>
              <a:ext uri="{FF2B5EF4-FFF2-40B4-BE49-F238E27FC236}">
                <a16:creationId xmlns:a16="http://schemas.microsoft.com/office/drawing/2014/main" id="{CD84708A-A34F-C64D-A597-9A1386B9423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82407" y="988393"/>
            <a:ext cx="3143419" cy="1470309"/>
          </a:xfrm>
          <a:prstGeom prst="rect">
            <a:avLst/>
          </a:prstGeom>
          <a:ln>
            <a:solidFill>
              <a:schemeClr val="tx1"/>
            </a:solidFill>
          </a:ln>
        </p:spPr>
      </p:pic>
      <p:pic>
        <p:nvPicPr>
          <p:cNvPr id="16" name="Picture 15" descr="A screenshot of a cell phone&#10;&#10;Description automatically generated">
            <a:extLst>
              <a:ext uri="{FF2B5EF4-FFF2-40B4-BE49-F238E27FC236}">
                <a16:creationId xmlns:a16="http://schemas.microsoft.com/office/drawing/2014/main" id="{A13353A2-C281-EE43-9650-4DBAB2017D8B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82407" y="2458703"/>
            <a:ext cx="3143419" cy="1530350"/>
          </a:xfrm>
          <a:prstGeom prst="rect">
            <a:avLst/>
          </a:prstGeom>
          <a:ln>
            <a:solidFill>
              <a:schemeClr val="tx1"/>
            </a:solidFill>
          </a:ln>
        </p:spPr>
      </p:pic>
      <p:pic>
        <p:nvPicPr>
          <p:cNvPr id="18" name="Picture 17" descr="A picture containing bird&#10;&#10;Description automatically generated">
            <a:extLst>
              <a:ext uri="{FF2B5EF4-FFF2-40B4-BE49-F238E27FC236}">
                <a16:creationId xmlns:a16="http://schemas.microsoft.com/office/drawing/2014/main" id="{40275357-4036-C448-B146-740641896E94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82407" y="3989053"/>
            <a:ext cx="2725836" cy="1442109"/>
          </a:xfrm>
          <a:prstGeom prst="rect">
            <a:avLst/>
          </a:prstGeom>
          <a:ln>
            <a:solidFill>
              <a:schemeClr val="tx1"/>
            </a:solidFill>
          </a:ln>
        </p:spPr>
      </p:pic>
      <p:pic>
        <p:nvPicPr>
          <p:cNvPr id="20" name="Picture 19" descr="A screenshot of a cell phone&#10;&#10;Description automatically generated">
            <a:extLst>
              <a:ext uri="{FF2B5EF4-FFF2-40B4-BE49-F238E27FC236}">
                <a16:creationId xmlns:a16="http://schemas.microsoft.com/office/drawing/2014/main" id="{6FB09823-20C3-B240-AB7E-95DF3C62DAF6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82407" y="5431162"/>
            <a:ext cx="3324366" cy="1692822"/>
          </a:xfrm>
          <a:prstGeom prst="rect">
            <a:avLst/>
          </a:prstGeom>
          <a:ln>
            <a:solidFill>
              <a:schemeClr val="tx1"/>
            </a:solidFill>
          </a:ln>
        </p:spPr>
      </p:pic>
      <p:pic>
        <p:nvPicPr>
          <p:cNvPr id="22" name="Picture 21" descr="A screenshot of a cell phone&#10;&#10;Description automatically generated">
            <a:extLst>
              <a:ext uri="{FF2B5EF4-FFF2-40B4-BE49-F238E27FC236}">
                <a16:creationId xmlns:a16="http://schemas.microsoft.com/office/drawing/2014/main" id="{0F723A39-3F33-6840-BBAD-38E435AC4754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82407" y="7123984"/>
            <a:ext cx="3814215" cy="1903058"/>
          </a:xfrm>
          <a:prstGeom prst="rect">
            <a:avLst/>
          </a:prstGeom>
          <a:ln>
            <a:solidFill>
              <a:schemeClr val="tx1"/>
            </a:solidFill>
          </a:ln>
        </p:spPr>
      </p:pic>
    </p:spTree>
    <p:extLst>
      <p:ext uri="{BB962C8B-B14F-4D97-AF65-F5344CB8AC3E}">
        <p14:creationId xmlns:p14="http://schemas.microsoft.com/office/powerpoint/2010/main" val="1639477649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32</TotalTime>
  <Words>166</Words>
  <Application>Microsoft Macintosh PowerPoint</Application>
  <PresentationFormat>On-screen Show (4:3)</PresentationFormat>
  <Paragraphs>17</Paragraphs>
  <Slides>4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4</vt:i4>
      </vt:variant>
    </vt:vector>
  </HeadingPairs>
  <TitlesOfParts>
    <vt:vector size="9" baseType="lpstr">
      <vt:lpstr>Arial</vt:lpstr>
      <vt:lpstr>Calibri</vt:lpstr>
      <vt:lpstr>Calibri Light</vt:lpstr>
      <vt:lpstr>Comic Sans MS</vt:lpstr>
      <vt:lpstr>Office Theme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Leonie O'Reilly</dc:creator>
  <cp:lastModifiedBy>Leonie O'Reilly</cp:lastModifiedBy>
  <cp:revision>5</cp:revision>
  <dcterms:created xsi:type="dcterms:W3CDTF">2020-06-02T08:06:38Z</dcterms:created>
  <dcterms:modified xsi:type="dcterms:W3CDTF">2020-06-02T11:18:23Z</dcterms:modified>
</cp:coreProperties>
</file>