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2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0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3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2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6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1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4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11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6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0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30DB2-1D76-4245-90F5-19429AADC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12E8B-F4AF-4E82-B88F-0180AC70B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DAB074-3624-49CF-A644-F848905A22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77" t="10805" r="32456" b="10910"/>
          <a:stretch/>
        </p:blipFill>
        <p:spPr>
          <a:xfrm>
            <a:off x="192504" y="433137"/>
            <a:ext cx="6431767" cy="77242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A1DA4A-7206-4B22-B42E-890F674C471C}"/>
              </a:ext>
            </a:extLst>
          </p:cNvPr>
          <p:cNvSpPr txBox="1"/>
          <p:nvPr/>
        </p:nvSpPr>
        <p:spPr>
          <a:xfrm>
            <a:off x="2803093" y="94583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Handwriting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8A9829-3F58-43FB-9EBF-9C764FD6BF05}"/>
              </a:ext>
            </a:extLst>
          </p:cNvPr>
          <p:cNvSpPr txBox="1"/>
          <p:nvPr/>
        </p:nvSpPr>
        <p:spPr>
          <a:xfrm>
            <a:off x="4916906" y="12034"/>
            <a:ext cx="17450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Thursday 11</a:t>
            </a:r>
            <a:r>
              <a:rPr lang="en-GB" sz="1600" u="sng" baseline="30000" dirty="0"/>
              <a:t>th</a:t>
            </a:r>
            <a:r>
              <a:rPr lang="en-GB" sz="1600" u="sng" dirty="0"/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69886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6</cp:revision>
  <dcterms:created xsi:type="dcterms:W3CDTF">2020-05-05T07:39:39Z</dcterms:created>
  <dcterms:modified xsi:type="dcterms:W3CDTF">2020-05-18T11:44:07Z</dcterms:modified>
</cp:coreProperties>
</file>