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307" r:id="rId3"/>
    <p:sldId id="291" r:id="rId4"/>
    <p:sldId id="292" r:id="rId5"/>
    <p:sldId id="293" r:id="rId6"/>
    <p:sldId id="283" r:id="rId7"/>
    <p:sldId id="282" r:id="rId8"/>
    <p:sldId id="284" r:id="rId9"/>
    <p:sldId id="280" r:id="rId10"/>
    <p:sldId id="299" r:id="rId11"/>
    <p:sldId id="298" r:id="rId12"/>
    <p:sldId id="294" r:id="rId13"/>
    <p:sldId id="295" r:id="rId14"/>
    <p:sldId id="296" r:id="rId15"/>
    <p:sldId id="297" r:id="rId16"/>
    <p:sldId id="285" r:id="rId17"/>
    <p:sldId id="286" r:id="rId18"/>
    <p:sldId id="288" r:id="rId19"/>
    <p:sldId id="281" r:id="rId20"/>
    <p:sldId id="290" r:id="rId21"/>
    <p:sldId id="300" r:id="rId22"/>
    <p:sldId id="301" r:id="rId23"/>
    <p:sldId id="302" r:id="rId24"/>
    <p:sldId id="303" r:id="rId25"/>
    <p:sldId id="304" r:id="rId26"/>
    <p:sldId id="305" r:id="rId27"/>
    <p:sldId id="306" r:id="rId28"/>
    <p:sldId id="308" r:id="rId29"/>
  </p:sldIdLst>
  <p:sldSz cx="9144000" cy="6858000" type="screen4x3"/>
  <p:notesSz cx="67976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2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28.56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13320 1488,'0'0,"0"25,50-25,0 25,24 0,25 24,50 1,25-25,-1 24,51 1,-26-25,50 0,-49-1,49 26,-25 24,0-49,-49 25,-1-25,-24-1,0 1,-25 0,0-25,-74 25,24-25,-49 25,49-25,-74 0,25 0,-25 0,0 0,0 0,-74 0,-50 0,0 0,-100 0,1 0,-25 0,25 0,-75 24,25-24,1 25,-1-25,49 25,100 0,-24 0,-1-1,99-24,25 25,1 0,24-25,0 0,0 0,24 0,-24 0,25 25,0-25,0 0,24 25,-24-25,25 0,24 0,-49 24,25-24,-50 25,0-25,0 0,0 25,-25-25,25 0,-25 0,-25 25,-49 0,50-1,24-24,25 0,0 0,25 0,49 25,25 0,50 50,99-26,0 50,50-74,74 25,25 24,0 1,-25-26,25 1,-125-25,-48-1,-1-24,-174 0,-49 0,0 0,0 0,-49 0,-100 0,-25-24,-98-1,-1 0,-25 0,-148-74,73 49,-23-24,-76 24,175-24,49 0,49 24,125 25,24 25,50-25,0 25,0-25,25 25,99 0,50 0,74 0,49 0,51 50,-26 0,125-1,-125-24,-49 25,-25-25,-50-1,-74 1,-99-25,0 0,-25 0,-25 0,-74 0,-124 0,-1-25,-48-49,-76 24,-49 1,1-51,48 51,75-75,25 49,100 26,73-1,50 50,25 0,25 0,74 0,100 0,24 0,124 0,1 50,24-1,0 1,-25-25,-74 0,-75-1,-49-24,-99 25,-25-25,-25 0,-25 0,-25 0,-99-25,-74 1,25-26,-150-49,51 24,-51 1,-123-100,74 75,100 0,-26 0,100 24,149 1,24 74,50 0,0 0,99 99,149 25,75 0,123 75,1-26,-51 26,76 49,73-99,-73-25,-51-25,-148-50,-99 26,-50-50,-99-1,-25-24,-25 0,-99-24,-124-26,0 0,-25-24,-124-25,0 0,-99-25,-50-75,125 75,73 25,26 49,124-24,74 49,99 25,25 0,0 0,149 74,99 26,49-1,100 25,25-25,49 0,0 1,-148-26,-1-24,-123-1,-50-24,-75 0,-24 0,-50-25,-25 0,-74 0,-75 0,0 0,-99-50,-24 50,-100-74,0 24,99 25,50 0,100 25,73 0,50 0,25 0,0 25,124 25,75-1,148 51,0-51,1 50,123-49,-124 0,-49 24,-25-49,-125 0,-73-25,-75 0,0 0,0 0,-50 0,-99 0,-49 0,-25 0,-25 0,-100-75,1 26,50-1,-76-24,51 24,74 0,124 26,74 24,50 0,0 0,75 24,222 26,26 0,74 49,0 0,148 0,-148 0,25-24,-50-1,-74 1,-125-26,-74-24,1 25,-100-50,0 0,-50 0,-124 0,1 0,-50 0,-50-25,-75-49,-24 24,-99-49,0-1,49 1,50 50,74-26,125 50,123 25,50 0,0 0,25 0,149 0,98 50,100 0,100 49,123 25,-99 0,25 0,25-25,-149 0,-100-49,-98 0,-125-26,-24-24,-50 0,0 0,-25 0,-25 0,-74 0,-49 0,-100 0,-25 0,-49-24,24-51,-123-24,99 49,74-24,74 74,175 0,-1 0,25 0,49 0,100 25,124 49,124 1,74 24,-74 0,149 0,-199-24,-49-26,-25 1,-125-1,-73-24,-75-25,-50 0,-148 0,-25 0,-75 0,-49-74,-1 24,-24 1,-149-26,174 26,99 24,74 25,125 0,49 0,49 0,100 49,149 26,74 24,99 0,-49 0,-25-24,-124-1,-25-24,-75 0,-98-50,-50 0,-25 0,-25 0,-74 0,-100 0,-24 0,0 0,-25-25,0 0,-50 0,25-24,99 49,75 0,74 0,25 0,0 0,25 24,149 51,49-50,100 49,73 25,-73-49,24-1,0 51,-148-51,-1 1,-123-25,-75-25,0 0,0 0,-124 0,-75 0,-24 0,-50 0,-24 0,-51 0,1 0,49 0,100 0,99 0,49 0,50 24,0 1,25 0,124 49,74 1,99-1,-24-24,49 0,-49-1,-50 26,-25-51,-148 1,-26-25,-49 0,-25 0,-123 0,-51 0,1 0,-75 0,0 0,50 0,0 0,99 0,74 0,50 0,0 0,0 50,149-1,24 1,75 49,25-74,25 49,-25-24,-25 24,0-24,-99-25,-75 0,-74-25,0 0,-25 0,-99 0,-49 0,-51 0,-24 0,-24 0,73 0,-24 0,49 0,100 0,74 0,0 0,0 0,0 0,99 49,99 1,1 24,74 1,-25-26,25 26,-25-26,-75 1,-24 0,-74-26,-51 1,-24-25,0 0,-24 0,-76 0,-24 0,-99 0,25 0,-75 0,50 0,-50-25,25 1,74-1,100 25,49 0,25 0,25 0,74 0,149 49,0 1,124 24,-25 1,1-26,-51 51,-49-51,-49 1,-50-25,-100-1,-49-24,-49 0,-75 25,-125-25,26 0,-50 0,-74 0,25 0,24 0,25 0,99 25,75 0,74 49,25-49,0 25,50 24,173 1,50-1,25-24,99 49,-50-50,-49 26,-26-26,-98 1,-75-25,-99-25,-24 0,-26 0,-74 0,-25 0,-49 0,-26 0,1-25,-25-49,74 49,26 0,98 25,50 0,0 25,99 0,100 24,49 50,25-49,74 24,0 26,-124-76,-24 26,-75 0,-75-50,-49 0,0 0,-24 0,-100 0,-100 0,26 0,-25 0,-75 0,50 0,-25 0,50 0,74 0,124 24,0 1,25-25,0 50,25 0,174-1,-26 1,26-1,24 1,25 0,-50-1,-24 1,-50-50,-49 25,-75-25,-25 0,-50 0,-49 0,-99 0,25 0,-75 0,-50 0,26 0,24 0,50 0,148 0,75 0,0 0,0 0,50 49,74 1,173 24,-24 1,25 24,99-25,-50 25,-49-24,24-1,-123 1,-51-50,-98-1,-25-24,-25 0,-25 0,-49 0,-75 0,-99 0,25 0,-25 0,-75 0,-24 0,0 0,24-24,75-1,124 25,74 0,50 0,0 0,0 0,50 0,99 49,74 26,124 24,-49-25,49 1,-24-1,-100-24,0-1,-49 1,-149-25,-1 0,-24-25,0 0,-49 0,-75 0,-124 24,0 1,-25 0,-50-25,51 25,-26-25,50 25,99 24,99-24,26-25,24 25,0-25,24 25,100-1,50 1,49 25,25 49,0-49,-49-25,-26 24,1 1,-99-25,-51-25,-24 0,0 0,-74 0,-50 0,-50 0,-74 0,25 0,0-25,-75-50,25 51,100-1,73 25,76 0,24 0,24 25,150 24,49 26,100 24,-26 0,1 0,0 0,-25-49,-50 24,-74-24,-75 0,-74-50,0 0,-50 24,-123 1,-75-25,-25 25,-25-25,-49 25,0-25,-75 0,50 0,49 0,51 25,48 24,150 1,49-25,25 24,50 26,123 24,150 0,123 25,-49-25,0-49,0 49,-50-49,-49 49,-75-49,-124-1,-24-49,-75 0,0 0,-25 0,0 0,-49 0,-25 25,-50-25,25 25,-50-25,-99 0,0 0,-24 0,-26 0,26 0,73-25,51 25,49 0,99 0,25 0,0 0,74 0,50 0,100 75,24-1,24 25,26-24,0-1,-50 25,-50-24,-74-1,-74-74,-25 25,-25-25,-50 25,-99-25,-49 0,-50 0,-25 24,-25-24,-49 0,-50 0,99 25,-24-25,99 25,74 0,99 0,50-25,0 0,0 24,75 1,49 0,49 25,75 24,0-24,0 24,25 50,-25-74,-74 24,24 1,-123-26,-26-24,-49-25,0 0,-24 0,-26 0,-74 25,0-25,-50 0,-74 0,25 0,-50 0,-99 0,25 0,24 0,51 0,24 0,124 0,49 0,50 0,25 25,0-25,25 49,74-24,100 74,49 0,-50-24,100 24,0 0,-26 1,-24-1,1-25,-101 1,-73-26,-75-49,0 0,0 25,-50-25,-74 25,-25 0,-49-1,24 1,-74-25,-25 25,-24-25,-1 0,-24 50,-1-50,100 49,24-24,51-25,98 25,25 0,25-25,0 24,25 1,25-25,24 50,50-1,-25 1,50-25,0 25,0-26,0 1,-1 25,-48-25,-51-1,-24 1,0-25,-25 0,-25 0,-25 0,-49 0,-74 0,-26 0,25 0,-49 0,-99 0,49-25,0 1,25 24,74 0,26 0,73 0,50 0,25 0,0 0,0 24,50-24,24 25,75 0,25 25,74-26,-25 26,0-25,-49 0,-25-1,-50-24,-49 25,-26 0,-24-25,0 0,-99 25,-99 24,-25-24,24-25,-99 75,-24-75,24 24,-49-24,49 0,100 25,49-25,75 0,74 25,-25-25,25 0,0 0,50 25,49-25,25 25,49 24,1-24,0 0,-25 0,24-1,1 1,24 0,-49 0,-75 0,-24-1,-50 1,0-25,0 0,-74 25,-75 25,25-25,-99-1,24 1,-49-25,25 0,24 0,26 0,-1 0,100 25,49-25,25 25,0-25,0 25,0-1,74 26,1 0,74-1,-1 1,51-1,49 1,-50-25,50 24,-74-24,-100 0,1 0,-75-25,-50 0,-24 0,-50 0,25 0,-100-25,26-25,-1-49,-49 25,24-1,1-24,123 25,1 49,74-25,0 50,0-24,74-26,75 0,50 1,49-1,0 0,0 1,-25-1,-74 1,0-1,-75 25,-24 0,-50 25,0-24,0 24,0 0,-75-50,-49 0,0 50,-74-74,-50 24,0-24,0 24,74-24,50 0,74 49,26 0,24 25,0-25,0 25,74 0,75-25,74 25,25-24,25 24,49 0,26 0,-125 0,-25 0,-24 0,-50 0,-99 0,-25-25,0 25,-50-25,-24 0,-75 25,-25-25,-49-49,-50 24,-49 1,24-51,0 26,26-25,98 49,50-24,99 49,25 25,25 0,149 0,74 0,0 0,99 0,0 0,25 25,75-25,-75 0,-25 0,0 0,-74 0,-25 0,-124 0,-49 0,-75 0,0 0,0 0,-50 0,-49 0,-75 0,-49-75,-50 51,25-51,-74 1,74-25,0 24,74 25,25-24,124 74,25-25,0 25,25 0,99-25,149 25,25 0,-1 0,75 25,-24 0,-76 0,1 0,-25-1,-124-24,-74 0,-50 0,-74 0,-50 0,-75 0,-99-24,-24-26,24-49,-49 24,74-24,75 25,123 24,51 50,24-25,0 25,74 0,75 0,74 0,100-24,-26 24,50 0,-24 0,-25 0,-26 0,-73 0,-75 0,-99 0,-25 0,0-25,0 25,-25-25,-74 0,-1-24,-73-26,24 26,-25-26,50 1,0-1,75 50,24 1,25-1,0 25,0 0,25-50,49 25,125-24,-26-1,26 25,24-74,0 74,-24-24,-100-1,-25 50,-74 0,0-25,0 25,-25 0,-49-24,-75-26,0 0,-49-24,-1 24,26-74,49 50,74 49,25 0,25 25,0-24,25-1,74 0,1-25,48 25,26 1,0-26,49 0,-49 1,-26-26,1 26,-74-26,-26 51,-24-26,-25 25,0 0,0 25,-25-49,-24 24,-51 0,-48-49,-1 24,50-24,-50-25,124 74,0 0,25 25,0-25,25 0,49 0,150 1,-26-1,0 0,75 25,-25-25,0 0,-49 1,-100-1,-49 25,-26 0,-24-25,0 25,0 0,-24-25,-76 0,-48 1,-76-1,1-25,25 1,-100-51,100 26,49 0,25-1,99 50,25 1,0 24,25-25,124 0,49 0,50 0,-50 1,51-1,23 0,-73 0,-50-25,-100 26,1-1,-50 25,0-25,0 25,-25-25,-74 0,-50-24,-49 24,49-49,-75 24,76-24,24-1,49 26,50 49,25-25,0 25,25 0,50-25,73 0,1 0,25 1,0-1,24 0,-49-25,-50 1,-25 24,-49-25,-25 26,0-1,0 0,-49-25,-51 1,-73-1,-1-24,75-1,-99 1,98-1,1 26,74 24,25 25,0-25,0 25,50-25,74-24,-25 24,75-25,24-24,-24 24,-1-24,-49 0,-49-1,-25 26,-50-1,0 0,0-24,-100-1,-98 1,24-25,-99 0,50 24,25-49,-50 50,124-1,74 51,25-1,25 25,0 0,75-25,-1 25,25-25,-24 0,-1 25,-24-24,-26-1,26-25,-25 50,-25-25,0 0,0 25,0-49,-25 49,0-50,-49 25,49 25,-49-49,-1-1,1 25,24-24,1-1,49 25,0 1,0-1,0 0,24 0,51 0,74-24,-1-1,26 25,0-24,74 24,-50-25,-74 26,-25-26,-74 25,-25 25,0-25,0 25,-99-24,-75-1,1 0,-1 0,-24-49,24 49,50 25,74-25,26 25</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49.077"/>
    </inkml:context>
    <inkml:brush xml:id="br0">
      <inkml:brushProperty name="width" value="0.08819" units="cm"/>
      <inkml:brushProperty name="height" value="0.35278" units="cm"/>
      <inkml:brushProperty name="color" value="#FF0000"/>
      <inkml:brushProperty name="tip" value="rectangle"/>
      <inkml:brushProperty name="rasterOp" value="maskPen"/>
    </inkml:brush>
  </inkml:definitions>
  <inkml:trace contextRef="#ctx0" brushRef="#br0">11783 17835,'0'0,"0"0,24-25,51-50,-26 1,51 0,-26-1,-24 1,24 24,-24-24,-26 49,1 0,-25 25,0 0,0 0,-49 0,-26 25,-98 0,-51 24,-48-49,-101 0,-23 0,24 0,-50 0,124 0,100-25,24 1,75-1,99 0,0 25,0 0,49-50,125 26,74-1,50 0,24 25,1 0,-26-25,26 0,-50 25,24-24,-98-26,-26 25,-24 0,-25 1,-74-1,-25 25,0 0,-25 0,0 0,-25 0,-75 0,1 0,-99 0,-25 0,-125-50,1 50,-99 0,24 0,50 0,-50-25,124 25,50 0,75 0,98-24,75 24,0 0,0 0,100-25,123 0,75 25,-1 0,26 0,98 0,-49-25,-24 25,-51 0,-24 0,-74 0,-75 0,-50 0,-74 0,0 0,-25 0,-74 0,-50 0,-24-25,-26 25,-74 0,-74-24,25-26,-150 25,26 0,-26-74,26 25,148 24,100 0,74-24,99 49,25 0,0 1,50 24,123-25,100 0,74 25,25-50,1 50,-26 0,0 0,-74-24,0-1,-75 25,-99 0,-74 0,-25-25,0 25,-49 0,-51-25,-48 0,-125 1,0 24,0-50,-99 0,25 1,-1-1,1 1,25 24,49-74,50 74,123 0,51 25,49-25,0 25,74 0,100 0,24 0,75 0,25 0,-25 0,-50 0,0 0,-74 0,-75 0,1 0,-75 0,0 0,0 0,-50 0,-49 0,-75 0,1 0,-100 0,-50-74,1 49,-1-25,-24 1,50-1,48 0,101 26,24-26,124 50,0 0,0-25,0 25,74 0,100-25,24 25,75 0,25 0,-1 0,-24 0,0 0,-75 50,-49-50,-50 0,-49 0,-25 0,-25 0,0 0,-50 0,-99 0,1 0,-76 0,1-25,-124 0,49-24,-24-26,24 1,50 24,74-24,26 24,98 26,50 24,0-25,0 25,25 0,99-25,25 25,74 0,-25 0,1-25,-26 25,-24 0,-25-25,-49 25,-1 0,-74 0,0-24,0 24,0 0,-25 0,-49-25,-50 0,-75 0,-24-24,0-1,-25-25,25 26,-1-26,76 1,24 0,99 49,0 0,25 0,0 25,50-25,24 1,75 24,24-50,26 50,-1-25,-24 0,0 25,-50 0,-50 0,-74 0,0-24,0 24,0 0,-50-25,-49 0,-50 25,-24-50,-26 26,-24-51,49 26,1-1,49-24,-25-1,99 50,1-24,49 49,0-25,0 25,24-25,1 25,74-25,26 0,-1 1,24-1,-24 0,0 0,-24 0,-51 25,1-24,-50 24,0-25,0 25,0 0,-50 0,-49-25,-50 0,-24-24,-26 24,-24-50,49-24,1 25,49-1,24 51,100-26,-24 50,24 0,0-25,24 25,76-49,24 24,0 0,49 0,26-24,-26 24,-24-50,0 50,-50-24,-49 24,-1 0,-24 0,-25 25,0 0,0-24,-25 24,-74-25,-25 25,-99-25,25 0,-75-49,25 24,0-49,24 0,76 24,48 1,51 49,24 0,25 1,0 24,49 0,76 0,48 0,26 0,24 0,-25 0,25 0,1-25,-51 25,-49-25,-49 25,-75-25,0 25,0 0,-99-25,-75 25,-49-24,24-1,-49-50,0 1,0-1,75 1,48 0,76 49,49 0,0 25,0-25,0 25,99 0,25 0,75 0,24 0,0 0,50 0,-75 0,-24 0,-75 0,0-25,-74 1,-25-1,0 25,0-25,-25 25,-49-25,-75 25,-24-74,-1 24,0 1,-49-26,25-24,49 25,50-1,-25 1,74 49,25-50,0 75,25-24,0-1,25-25,25 25,-25 1,99-26,-50 25,50-24,0-1,25 0,0 1,-1-1,26 1,-75 24,-49-25,-25 25,0 25,-25-24,0 24,0 0,-75 0,-24-25,-75 25,-24-50,-100-24,75-1,0-24,-25 0,24 49,125-24,-25 49,99 0,25 0,0 25,50 0,74 0,99 0,-24 0,24 0,99 0,-98 0,48 0,1 25,-25 0,-49-25,-1 0,-99 0,-24 0,-75 0,0 0,0 0,-25-25,-74 0,-50 1,-49-1,-50 0,49-49,-99-50,75 49,0-24,0 0,74 0,74 49,1 0,74 25,0 1,0 24,25-25,49 0,26 0,48 25,26-25,24 25,75-24,-50 24,26-25,-1 0,-25 0,0 0,-74-24,-50 24,-49 0,-25 0,-25 1,0 24,0-25,0 25,-50-50,0 50,-49-49,-75-1,-24-24,0-26,-26 51,26-26,24-49,25 50,1-1,123-24,-25 74,50 1,0-1,0 0,50-25,49 26,99-1,1 25,24-50,50 50,25 0,-25-25,-1 25,-24-24,-49-1,-26 0,-73 0,-51 0,-49 1,25 24,-25 0,0-25,0 25,-25-25,-24 25,-26-25,-98 0,24-24,-74 24,-25-49,-1-26,26 26,0-25,0-1,74 26,75 24,49 1,25 49,0-25,25 0,49 25,50-25,124 25,-25 0,100 0,-26 0,100 0,-49 0,-1 0,-25 0,-49 0,-25-24,-124-1,-49 0,-75 25,0-25,0 0,0 1,-75-1,-74-50,-49 26,-25-26,-50 1,25-50,25 49,-1-24,26 0,49 25,25 24,99 0,25 50,0-24,0 24,50-25,49 25,124 0,0 0,26 0,48 0,1 0,-25-25,24 25,-49-25,-49 0,-26 1,-73-26,-76 50,1-25,-25 0,0 25,0-24,-99-1,-25-50,-50 26,-49-26,-50-24,25 25,-25-50,25 24,25 1,50 25,24-50,49 99,100-25,0 50,0-24,25 24,74 0,75-25,49 25,50 0,-25 0,100 0,73 0,-74 0,26 0,-1 0,0 0,-99 0,-25 0,-124-25,-25 0,-99 25,0-25,0 25,0-24,-75-1,-73 0,-26 0,-74 0,-25-74,0 50,0-26,0-24,50 24,0 1,49-25,75 49,50 1,49 49,0-25,0 25,74-25,75 25,99 0,0 0,74 0,-24 0,0 0,49 0,-99 0,0 0,0 0,-124 0,-25 0,-49-25,-50 25,0-25,0 25,0-24,-25 24,-49 0,-75-25,25-25,-99 25,-50-24,25-26,49-24,-98 50,123-51,25 26,75 24,24 1,50 49,0-25,0 25,50 0,74 0,49 0,26 0,24 0,50 0,-25 0,-50 0,-24 0,-50 0,0 0,-124 0,25 0,-25 0,0 0,-50-25,-49 25,-25 0,-50 0,-49-25,0 25,-50-25,25 25,74-24,50 24,50 0,49-25,25 25,25 0,74 0,75 49,49-24,75 25,-25-25,24 24,26-24,-50 25,-25-1,-25-49,-74 25,-50-25,-50 25,-49-25,-24 0,-26 0,-24 0,-50 0,-50 0,-24 0,-51-25,26 0,-25 0,50-24,-25 24,123 25,1 0,49 0,50 0,25 0,50 0,74 0,49 25,25 0,-24-1,73-24,-98 25,0-25,-75 25,-49-25,-26 0,-24 0,0 0,-74 0,-25 0,-100 0,1 0,-125 0,26 0,-26-25,-49 0,25 1,99-1,49 0,51 25,123 0,0 0,25 0,25 0,124 50,49-1,25 1,50 0,74-1,-24 26,74-26,-100 1,51 24,-125-49,0 0,-124 0,-49-25,-50 0,0 0,0 0,-50 0,-24 0,-50 0,-50 0,-24 0,-50 0,-75 0,51-25,-76 25,51-25,-26-25,100 26,49-1,25 0,100 25,49 0,0 0,149 25,24 24,51 1,-1 0,74 24,-24 50,0-50,0 1,-25-1,-49-24,-75-1,-75-24,-49 0,-49-25,-51 0,-148 0,25 0,-124 0,0 0,-26 0,-73-74,-1-1,100 50,50 1,24 24,99 0,100 0,49 0,25 0,0 0,49 0,75 49,75-24,74 25,0 24,24-49,1 0,24 0,-98 24,24-24,-99 25,-1-1,-98-24,-25 0,-25-25,0 0,-50 0,-99 0,0 0,-123 0,24 0,-50-25,-99-25,25 1,99-26,50 1,49 24,75 25,74 25,25-24,0 24,50 0,74 0,74 0,50 0,-24 0,48 0,1 24,-25-24,-49 0,-50 0,-50 0,-50 0,-24 0,-25 0,-25 0,-24 0,-100 0,-25 0,-24-24,-50-26,25 0,-25 1,0-26,74 26,50 49,74-25,25 25,25 0,25 0,74 0,75 0,0 0,74 0,25 0,24 0,1 0,-25 0,0 25,-75-25,-24 25,-25-25,-100 0,-24 0,-25 0,0 0,-74 0,-26 0,-98 0,-50-75,-25 50,-74-24,74-1,0 1,25-26,74 50,100 25,24 0,50 0,25 0,25 0,49 0,50 50,49 0,50-26,25 76,50-26,-26 25,26-24,-125-1,50 25,-124-49,-74-25,-50 0,0-25,0 24,-75 1,-98 0,-75 25,-50-50,0 24,-49-24,-25 0,0 0,50 0,49 0,25-24,99 24,74 0,75 0,0 0,0 0,100 0,24 24,24 1,101 0,-1 25,24-26,1 1,-49 25,-1-1,-25-24,-123-25,-1 25,-74-25,-50 0,-49 0,-74 0,-26 0,-99 0,-24 0,0 0,-125-50,75-24,-25 24,50 26,124-1,49 25,75 0,49 0,50 0,25 0,49 0,50 49,75-49,24 50,0-50,100 50,-100-26,25 26,0-25,-49 49,-26-49,-49-25,-99 50,0-50,-25 24,0-24,0 0,-50 0,-123 0,49 0,-75 0,-123 0,49 0,25 0,0 0,-25-24,74 24,26-25,98 25,26 0,49 0,0 0,25 0,24 0,100 25,25-1,49 26,25 0,74-1,-24-24,49 0,-123 24,-1-24,-74 25,-75 0,-49-50,-25 0,-25 0,-99 0,-124 0,0 0,-75 0,26 0,-150-50,75 50,50-50,-25 50,74-25,74 25,100 0,49 0,50 0,0 0,0 25,50 0,99 25,74-25,0-1,50 1,74 0,1 49,24-49,-50 0,1 25,-100-26,0 26,-74-25,-75 24,-74-49,0 0,-49 0,-125 0,-24 0,-75 0,-25 0,1 0,-75-24,24-26,1 25,25 0,-75-24,173 24,1 0,124 25,74 0,25 0,50 0,49 0,75 0,74 0,-25 0,99 50,-24-25,74-1,-74 1,-25 50,-50-26,25 1,-149-1,-24-24,-75 0,0-25,0 25,-75-25,-74 0,-74 0,-25 0,-25 0,25 0,-74 0,49 0,0-25,50 0,49 25,75 0,24 0,75 0,0 0,25 0,74 0,25 0,100 25,-1-25,25 50,50-1,-50 1,25-25,-25 24,-50-24,-74 25,-50-1,-49-49,-25 0,0 0,-49 25,-100-25,-74 0,-50 0,25 0,-100 0,51 0,-26-25,50 0,50 1,50-1,24 25,99 0,50 0,0 0,99 0,25 0,25 0,50 0,49 25,25-1,-50 1,74 25,-24-25,-49 24,-51-24,-24 25,-25-25,-74 24,-26-49,-24 0,-49 0,-50 0,-100 0,1 0,-50 0,-50 0,0 0,-49-25,49 1,-49-26,99 25,50 0,49 25,99 0,25 0,25 0,25 0,25 0,124 0,-1 0,26 25,98 0,-24 25,74-1,1 26,-1-26,-99 26,-25-1,-24 0,-100-74,-50 50,-49-25,0-25,-24 0,-150 25,-24-25,-100 0,25 24,-74-24,0 0,-1 0,1 0,49 0,25 0,75 0,74 0,25 0,99 0,25 0,24 0,125 0,-1 0,51 25,49 0,99-25,-50 74,1-49,-1 25,-124-1,26 1,-125-25,-74 0,-25-25,-25 0,-124 0,-124 0,0 0,-74 0,25 0,-26-50,1 25,-25-24,99 24,0 0,100-25,98 50,51 0,24-24,0 24,99 0,50 0,74 0,25 0,50 0,-26 0,-24 0,50 24,-99-24,-26 25,-74-25,-24 0,-75 0,0 0,-75 0,-98 0,-26-25,-74-24,-24-1,-26 25,1 1,-1-76,75 51,75 24,98 0,75 25,0 0,0 0,100 0,48 0,51 0,49 0,25 0,49 25,1-25,-51 25,26 0,-25-1,-25 1,-74 0,-26-25,-48 25,-100-25,0 0,0 0,-50 0,-74 0,-50 0,1 0,-75-25,-25 0,-25-24,50-51,50 51,-100-1,174 25,50 1,74 24,0 0,24 0,76 0,73 0,75 0,25 0,0 74,74-24,-49-26,-50 26,0 49,-74-24,-75-26,-99-24,0-25,0 25,-25 0,-124-1,-74 1,0 0,-124 0,49-25,-49 0,99 0,-75 0,149 0,50 0,50 0,74 0,0 0,74 0,75 0,25 0,49 0,25 25,25 49,0 0,-25-24,25 0,-50-1,-99 26,-49-50,-75-25,0 24,0-24,-50 25,-74 0,-75-25,-73 25,-1-25,-25 0,-49 0,49 0,25 0,25 0,124 0,50 0,24 0,50 0,0 0,0 25,75-25,49 0,49 0,75 0,25 49,-50-24,125 0,-75 0,-1-1,-24 1,-99 0,-74 0,-51 0,-24-25,0 0,-24 0,-100 0,-25 0,-99 0,-25 0,-25 0,-49-25,25 0,-1 0,50 25,0-49,75 24,49 0,100 25,24 0,25 0,25 0,49 0,50 0,50 0,24 0,75 25,-25 24,0 1,25 24,0-24,-75 0,-49-1,0 26,-100-51,-49-24,0 25,0-25,-49 0,-75 25,-149-25,50 0,-50 0,-50 0,75 0,-99 0,49 0,100 0,49 0,99 0,26 0,24 0,0 0,74 0,75 25,25-25,24 25,50-1,25 51,0-50,0 0,-25 49,0-49,-50 24,-49-24,-75 25,-49-25,-25-25,-49 0,-75 0,-50 0,-25 0,-73 0,-1 0,-75 0,-24-25,50-25,-25 1,99 24,124 0,49 25,75 0,0 0,0 0,75 0,98 0,75 0,25 0,99 50,0-26,25 51,-74-26,24 1,-74 0,-50-1,-25 50,-98-74,-100 0,0-25,0 0,-75 0,-74 0,-49 0,-75 0,0 0,-24 0,-75 0,24-50,51 1,-1 49,25-25,124 0,100 25,24 0,25 0,0 0,74 0,50 0,124 0,0 50,25-1,25-24,0 50,-75-26,25 50,25-74,-100 25,-98-1,-1-24,-74-25,0 25,0-25,-74 0,-50 25,-50-25,-74 0,25 0,-50 0,-74 0,49 0,0 0,50 0,50 0,99 0,24 0,50 0,25 0,0 0,50 0,49 0,75 0,74 25,0-1,0 51,0-1,-25-24,25 49,-49-24,-26-1,1-24,-99-1,-26-49,-49 25</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58.109"/>
    </inkml:context>
    <inkml:brush xml:id="br0">
      <inkml:brushProperty name="width" value="0.08819" units="cm"/>
      <inkml:brushProperty name="height" value="0.35278" units="cm"/>
      <inkml:brushProperty name="color" value="#FF0000"/>
      <inkml:brushProperty name="tip" value="rectangle"/>
      <inkml:brushProperty name="rasterOp" value="maskPen"/>
    </inkml:brush>
  </inkml:definitions>
  <inkml:trace contextRef="#ctx0" brushRef="#br0">5259 8235,'0'0,"0"0,0 0,50-25,49 1,50-1,-1 0,51 0,24 0,-24 25,24-24,-50 24,-24 0,-50 0,-49 0,-25 0,-25 0,0 0,-50 0,-24 0,-50 0,-50 0,-49 0,0 0,-75-25,25 0,0 0,25-49,75 24,98 50,26 0,49 0,24 0,26 0,49 0,50 0,50 25,123 24,0 1,26 25,148 24,-99-25,-50 25,-74-24,-50-26,-149 26,-24-50,-50-25,-50 0,-123 0,-50 0,-75 0,-25 0,-49 0,0 0,0-25,0 0,99 0,25 25,124 0,50 0,49 0,25 0,25 0,74 0,50 0,49 0,50 25,50 0,49-25,-49 25,49-1,-49 1,0 50,-75-51,-124 1,-25 0,-74 0,0-25,0 0,-49 0,-100 0,-99 25,-25-25,-49 0,24 0,-74-25,25 25,49-25,25 25,100 0,98 0,50 0,25 0,25 0,74 0,125 0,-26 0,0 74,50-49,25 0,-25 25,0-1,-49-24,-26 25,-73-1,-51-24,-49-25,0 0,0 25,-49-25,-125 25,25 0,-49-25,-1 24,-49-24,-25 0,50 0,50 0,-1 25,75 0,49-25,50 0,0 0,0 0,0 0,75 25,24-25,25 0,74 49,75-24,-50 0,25 25,-49-26,-1 51,-123-26,-26 1,-24-50,-25 0,-25 0,-74 0,-99 0,-50 0,24 0,-123-50,74 1,0-26,-24-24,98 25,75-1,50 26,24-26,50 51,0-1,0-25,99 0,1 1,24-1,49-24,-24-1,0 26,-50-1,-24 50,-26-25,1-24,-50 49,25 0,-25 0,0 0,0 0,-50 0,-24-25,-1 0,-24 0,-25 1,74 24,26 0,24-25,0 25,99 0,25 0,49 0,26 0,24 0,50 0,-25 0,-25 0,-74 0,-75 0,-49 0,-25 0,-25 0,-74 0,-25 0,0 0,-124 0,50 0,-1 0,1 0,24 0,25 0,50 0,50 0,24 0,25 0,0 0,0 0,49-25,26 25,49 0,25 0,74 0,0 0,-24 0,-1 25,-49 49,-50 1,-49-51,-26 1,-24 0,0 0,-74 0,-124 74,24-50,0 26,1-26,-51 1,51-25,24 49,50-49,24 0,51 0,-1 0,25-25,0 24,0-24,49 25,51 25,73-25,1-1,49 1,0 25,25-25,0-1,-74 26,-100-25,-24 0,-50-25,-25 0,-74 0,-75 0,-24 0,-75 49,-49-49,24 0,0-25,26 1,23-1,51 25,124 0,49 0,25 0,0 0,124 25,0-25,25 24,49 1,25-25,1 25,98 0,-74-25,25 0,0 49,-75 1,-99 0,-49-26,-50-24,0 0,0 0,-124 25,-50 0,-49-25,-25 0,-25 0,-49 0,-25 0,24 0,50 0,100 0,73 0,51 0,49 0,0 0,25 0,99 25,0-25,124 25,-50-25,75 49,0-24,0-25,0 50,-25-25,-25 24,-99 1,-50-25,-24-25,-50 0,-25 0,-25 24,-98 1,-26-25,-74 25,0-25,-25 0,-25 0,26 0,23 0,51 0,99 0,49 0,50 0,0 0,75 0,24 0,50 0,24 25,26 0,49-1,25 26,-75-25,25 24,-74-24,-99 25,-50-50,0 25,0-25,0 0,-75 0,-98 0,-26 0,-49 0,-25 0,50 0,50 0,-1-25,99 25,51 0,24 0,24 0,51 0,24 25,75-1,49 26,-25-25,50 0,0-1,-49 1,-75 25,-25-1,-49-24,-50-25,-25 0,-49 0,-26 0,-148 0,50 0,-1 0,-49 0,75 0,49 0,25 0,49 0,50 0,0 0,0 25,0 0,74-25,75 49,-25-49,75 25,49 0,-50 0,50 0,-25-1,-99 26,-24-25,-76 0,1-25,-25 0,0 25,-25-25,-49 0,-25 24,-100-24,26 0,-1 0,-74 0,99 0,-74 0,74 0,25 0,75 25,24-25,0 0,25 0,0 0,50 0,49 25,74-25,51 25,-1 0,99-1,-49 51,0-50,-25 24,-25 1,-49-25,-75 24,-74-24,-25-25,-25 0,-124 0,-49 25,-25-25,-25 0,-100 0,51-25,24 25,74-25,1 25,74 0,99 0,25 0,0 25,0-25,50 25,74 0,49-25,26 49,49-24,50 25,49-26,-25 26,1 24,24-24,-124 0,0-1,-99 26,-99-50,-25-25,0 0,-25 0,-74 0,-74 24,-26-24,-49 0,-50 0,-24 0,0 0,24-24,50-1,74 25,75 0,74 0,0 0,25 0,0 0,75 0,49 0,49 0,76 49,73 1,-24 24,-26-24,26 0,-50-1,0 26,-99-51,-75 1,-49 0,-25-25,-49 0,-51 25,-172-25,-1 0,-25 0,-74 0,50 0,-1 0,50 0,124 0,25 0,100 0,-1 25,25-25,25 24,24-24,50 0,75 25,24 0,1 0,74 0,-50 49,25-24,-49-26,-51 26,-73-25,-50-25,-25 25,0-25,0 0,-75 0,-74 0,0 0,-74 0,0 0,-50-25,25 0,0-49,99 49,25 0,50 25,74 0,0-25,0 25,0 0,25-25,49 1,0-26,50 25,-24 0,-26-24,25 24,-49 25,-50 0,0-25,0 25,0 0,-75 0,-24-25,0 25,-50 0,-24-49,-26 24,75-25,25 26,49 24,1-25,49 0,0 25,0 0,74 0,50 0,50 0,99 0,-1 0,26 0,49 0,-74 25,25 24,-100-24,26 25,-150-25,-49-25,-25 24,0-24,-25 0,-124 25,0-25,-74 0,-50 25,0-25,-24 0,73 0,1 0,99 0,50 0,49 0,25 25,0-25,0 0,25 25,49-1,100 26,-1-25,1 0,74-25,25 24,-50 1,25 0,25-25,-99 0,-1 25,-73 0,-51-1,-49-24,0 0,-25 0,-74 25,-50 0,25 0,-124-25,-25 0,-49 0,-50 0,49 0,125 0,0 0,74 0,49 0,75 0,0 0,25 0,74 0,75 0,-25 0,124 0,-1 0,1 0,25 0,24 49,-98-24,24 25,-100-25,-73 24,-50-49,-25 0,0 0,-50 0,-49 25,-75-25,-49 0,-25 0,-25 25,-25-25,26 0,73 0,25 0,100 0,49 0,25 25,0-25,50 25,49-25,25 24,50 1,-1-25,51 0,24 25,-25-25,0 25,-49 0,-25-1,-50 1,-74 0,-1-25,-24 0,0 25,-49-25,-50 0,-1 0,-48 25,-26-25,-24 0,-1 0,25 0,75 0,50 0,24 0,25 0,0-25,49 25,1-25,24 25,75 0,-25 0,50 0,0 0,-1 0,1 25,-100 24,1 1,-75-50,0 25,0-25,0 0,-25 25,-124 24,-25 1,-24-25,24-25,-24 0,24 0,50 24,75-24,49 0,0 25,0-25,74 25,50 0,50 0,-1-1,26 1,49-25,-25 0,-25 25,1-25,-75 0,-50 25,1-25,-75 0,0 0,-25 25,-74-1,-75 1,-24 0,-50-25,-25 0,0 0,0 0,50-25,74 25,99-25,26 25,24 0,24 0,51 0,98 0,26 0,49 0,50 0,-1 0,51 0,-1 25,-74 0,-1 0,-73 49,-125-74,-49 25,-25-25,-25 25,-74-25,-75 25,-24-25,-25 25,0-25,-25 0,-25 0,74 0,1 0,99 0,-25 24,99-24,0 0,25 0,0 0,0 0,74 25,50 0,0 0,124 24,0-24,25 25,0-1,0 26,-50-26,-49 26,-100-50,-49-1,-25 1,0-25,0 0,-74 0,-75 25,-99-25,25 25,-100-25,100 0,-25 0,49 0,125 25,24-25,50 24,0-24,0 0,0 0,75 25,24-25,75 25,-1 0,75-25,-24 25,24-25,-50 24,-24-24,-25 25,-75 0,-49-25,-25 0,-25 0,-25 0,-49 0,-75 0,-24 0,0 0,-50-50,0-49,49 50,50-1,25 0,75 50,49-24,0 24,0 0,49-50,50 25,1 0,24 1,25-1,-75 0,-49 25,0 0,-25 0,-25 0,-50 0,-24 0,-124 0,24-25,-49 0,25 25,-50-24,124-1,75 25,49 0,25 0,50 0,74 25,25 24,74-24,50 25,0-1,124 26,-50-26,-25 1,25 49,-49-49,-50-1,-25 1,-49-1,-124 1,-26-50,-24 25,0-25,0 0,-49 0,-50 25,-1 0,-123-1,25-24,-25 0,-50 0,25-24,49-1,-24 0,124 0,49 25,50 0,25 0,49 0,26 0,148 0,-50 0,50 0,50 25,-25 0,-25 24,0 1,-50 0,-49-1,-75 1,1-25,-75-25,0 0,-25 24,-49 1,-75 0,-25 0,-74-25,50 25,-75-25,74 0,26 0,73 24,51-24,24 0,25 0,25 0,24 0,26 0,24 25,75-25,-25 25,74-25,0 25,25 24,25 1,-75 0,-24-1,-25 1,-100-50,-24 25,-25-25,0 0,-74 0,-75 24,-74 1,0-25,-75 0,-25 0,51 0,-26 0,75 0,74-25,50 25,49 0,50 0,25 0,24 0,51 50,48-25,1-25,99 25,25-1,0-24,74 50,-74-25,25 49,-1-49,26 25,-75-1,-50-24,-49 25,-99-25,-25-25,-25 0,0 0,-75 0,-74 0,-24 0,-75 0,-25 0,-25 0,1-50,-100-24,99 24,-24 25,98 0,76 25,98 0,25 0,25 0,25 0,74 0,75 0,74 0,-25 0,25 0,25 0,-50 0,0 0,1 25,-1 25,-49-25,-75-1,-25 1,-49-25,0 25,-25-25,-25 0,0 0,-74 25,0 0,-50-25,0 0,25 0,25 0,24 0,26 0,-1 0,50 0</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28.56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13320 1488,'0'0,"0"25,50-25,0 25,24 0,25 24,50 1,25-25,-1 24,51 1,-26-25,50 0,-49-1,49 26,-25 24,0-49,-49 25,-1-25,-24-1,0 1,-25 0,0-25,-74 25,24-25,-49 25,49-25,-74 0,25 0,-25 0,0 0,0 0,-74 0,-50 0,0 0,-100 0,1 0,-25 0,25 0,-75 24,25-24,1 25,-1-25,49 25,100 0,-24 0,-1-1,99-24,25 25,1 0,24-25,0 0,0 0,24 0,-24 0,25 25,0-25,0 0,24 25,-24-25,25 0,24 0,-49 24,25-24,-50 25,0-25,0 0,0 25,-25-25,25 0,-25 0,-25 25,-49 0,50-1,24-24,25 0,0 0,25 0,49 25,25 0,50 50,99-26,0 50,50-74,74 25,25 24,0 1,-25-26,25 1,-125-25,-48-1,-1-24,-174 0,-49 0,0 0,0 0,-49 0,-100 0,-25-24,-98-1,-1 0,-25 0,-148-74,73 49,-23-24,-76 24,175-24,49 0,49 24,125 25,24 25,50-25,0 25,0-25,25 25,99 0,50 0,74 0,49 0,51 50,-26 0,125-1,-125-24,-49 25,-25-25,-50-1,-74 1,-99-25,0 0,-25 0,-25 0,-74 0,-124 0,-1-25,-48-49,-76 24,-49 1,1-51,48 51,75-75,25 49,100 26,73-1,50 50,25 0,25 0,74 0,100 0,24 0,124 0,1 50,24-1,0 1,-25-25,-74 0,-75-1,-49-24,-99 25,-25-25,-25 0,-25 0,-25 0,-99-25,-74 1,25-26,-150-49,51 24,-51 1,-123-100,74 75,100 0,-26 0,100 24,149 1,24 74,50 0,0 0,99 99,149 25,75 0,123 75,1-26,-51 26,76 49,73-99,-73-25,-51-25,-148-50,-99 26,-50-50,-99-1,-25-24,-25 0,-99-24,-124-26,0 0,-25-24,-124-25,0 0,-99-25,-50-75,125 75,73 25,26 49,124-24,74 49,99 25,25 0,0 0,149 74,99 26,49-1,100 25,25-25,49 0,0 1,-148-26,-1-24,-123-1,-50-24,-75 0,-24 0,-50-25,-25 0,-74 0,-75 0,0 0,-99-50,-24 50,-100-74,0 24,99 25,50 0,100 25,73 0,50 0,25 0,0 25,124 25,75-1,148 51,0-51,1 50,123-49,-124 0,-49 24,-25-49,-125 0,-73-25,-75 0,0 0,0 0,-50 0,-99 0,-49 0,-25 0,-25 0,-100-75,1 26,50-1,-76-24,51 24,74 0,124 26,74 24,50 0,0 0,75 24,222 26,26 0,74 49,0 0,148 0,-148 0,25-24,-50-1,-74 1,-125-26,-74-24,1 25,-100-50,0 0,-50 0,-124 0,1 0,-50 0,-50-25,-75-49,-24 24,-99-49,0-1,49 1,50 50,74-26,125 50,123 25,50 0,0 0,25 0,149 0,98 50,100 0,100 49,123 25,-99 0,25 0,25-25,-149 0,-100-49,-98 0,-125-26,-24-24,-50 0,0 0,-25 0,-25 0,-74 0,-49 0,-100 0,-25 0,-49-24,24-51,-123-24,99 49,74-24,74 74,175 0,-1 0,25 0,49 0,100 25,124 49,124 1,74 24,-74 0,149 0,-199-24,-49-26,-25 1,-125-1,-73-24,-75-25,-50 0,-148 0,-25 0,-75 0,-49-74,-1 24,-24 1,-149-26,174 26,99 24,74 25,125 0,49 0,49 0,100 49,149 26,74 24,99 0,-49 0,-25-24,-124-1,-25-24,-75 0,-98-50,-50 0,-25 0,-25 0,-74 0,-100 0,-24 0,0 0,-25-25,0 0,-50 0,25-24,99 49,75 0,74 0,25 0,0 0,25 24,149 51,49-50,100 49,73 25,-73-49,24-1,0 51,-148-51,-1 1,-123-25,-75-25,0 0,0 0,-124 0,-75 0,-24 0,-50 0,-24 0,-51 0,1 0,49 0,100 0,99 0,49 0,50 24,0 1,25 0,124 49,74 1,99-1,-24-24,49 0,-49-1,-50 26,-25-51,-148 1,-26-25,-49 0,-25 0,-123 0,-51 0,1 0,-75 0,0 0,50 0,0 0,99 0,74 0,50 0,0 0,0 50,149-1,24 1,75 49,25-74,25 49,-25-24,-25 24,0-24,-99-25,-75 0,-74-25,0 0,-25 0,-99 0,-49 0,-51 0,-24 0,-24 0,73 0,-24 0,49 0,100 0,74 0,0 0,0 0,0 0,99 49,99 1,1 24,74 1,-25-26,25 26,-25-26,-75 1,-24 0,-74-26,-51 1,-24-25,0 0,-24 0,-76 0,-24 0,-99 0,25 0,-75 0,50 0,-50-25,25 1,74-1,100 25,49 0,25 0,25 0,74 0,149 49,0 1,124 24,-25 1,1-26,-51 51,-49-51,-49 1,-50-25,-100-1,-49-24,-49 0,-75 25,-125-25,26 0,-50 0,-74 0,25 0,24 0,25 0,99 25,75 0,74 49,25-49,0 25,50 24,173 1,50-1,25-24,99 49,-50-50,-49 26,-26-26,-98 1,-75-25,-99-25,-24 0,-26 0,-74 0,-25 0,-49 0,-26 0,1-25,-25-49,74 49,26 0,98 25,50 0,0 25,99 0,100 24,49 50,25-49,74 24,0 26,-124-76,-24 26,-75 0,-75-50,-49 0,0 0,-24 0,-100 0,-100 0,26 0,-25 0,-75 0,50 0,-25 0,50 0,74 0,124 24,0 1,25-25,0 50,25 0,174-1,-26 1,26-1,24 1,25 0,-50-1,-24 1,-50-50,-49 25,-75-25,-25 0,-50 0,-49 0,-99 0,25 0,-75 0,-50 0,26 0,24 0,50 0,148 0,75 0,0 0,0 0,50 49,74 1,173 24,-24 1,25 24,99-25,-50 25,-49-24,24-1,-123 1,-51-50,-98-1,-25-24,-25 0,-25 0,-49 0,-75 0,-99 0,25 0,-25 0,-75 0,-24 0,0 0,24-24,75-1,124 25,74 0,50 0,0 0,0 0,50 0,99 49,74 26,124 24,-49-25,49 1,-24-1,-100-24,0-1,-49 1,-149-25,-1 0,-24-25,0 0,-49 0,-75 0,-124 24,0 1,-25 0,-50-25,51 25,-26-25,50 25,99 24,99-24,26-25,24 25,0-25,24 25,100-1,50 1,49 25,25 49,0-49,-49-25,-26 24,1 1,-99-25,-51-25,-24 0,0 0,-74 0,-50 0,-50 0,-74 0,25 0,0-25,-75-50,25 51,100-1,73 25,76 0,24 0,24 25,150 24,49 26,100 24,-26 0,1 0,0 0,-25-49,-50 24,-74-24,-75 0,-74-50,0 0,-50 24,-123 1,-75-25,-25 25,-25-25,-49 25,0-25,-75 0,50 0,49 0,51 25,48 24,150 1,49-25,25 24,50 26,123 24,150 0,123 25,-49-25,0-49,0 49,-50-49,-49 49,-75-49,-124-1,-24-49,-75 0,0 0,-25 0,0 0,-49 0,-25 25,-50-25,25 25,-50-25,-99 0,0 0,-24 0,-26 0,26 0,73-25,51 25,49 0,99 0,25 0,0 0,74 0,50 0,100 75,24-1,24 25,26-24,0-1,-50 25,-50-24,-74-1,-74-74,-25 25,-25-25,-50 25,-99-25,-49 0,-50 0,-25 24,-25-24,-49 0,-50 0,99 25,-24-25,99 25,74 0,99 0,50-25,0 0,0 24,75 1,49 0,49 25,75 24,0-24,0 24,25 50,-25-74,-74 24,24 1,-123-26,-26-24,-49-25,0 0,-24 0,-26 0,-74 25,0-25,-50 0,-74 0,25 0,-50 0,-99 0,25 0,24 0,51 0,24 0,124 0,49 0,50 0,25 25,0-25,25 49,74-24,100 74,49 0,-50-24,100 24,0 0,-26 1,-24-1,1-25,-101 1,-73-26,-75-49,0 0,0 25,-50-25,-74 25,-25 0,-49-1,24 1,-74-25,-25 25,-24-25,-1 0,-24 50,-1-50,100 49,24-24,51-25,98 25,25 0,25-25,0 24,25 1,25-25,24 50,50-1,-25 1,50-25,0 25,0-26,0 1,-1 25,-48-25,-51-1,-24 1,0-25,-25 0,-25 0,-25 0,-49 0,-74 0,-26 0,25 0,-49 0,-99 0,49-25,0 1,25 24,74 0,26 0,73 0,50 0,25 0,0 0,0 24,50-24,24 25,75 0,25 25,74-26,-25 26,0-25,-49 0,-25-1,-50-24,-49 25,-26 0,-24-25,0 0,-99 25,-99 24,-25-24,24-25,-99 75,-24-75,24 24,-49-24,49 0,100 25,49-25,75 0,74 25,-25-25,25 0,0 0,50 25,49-25,25 25,49 24,1-24,0 0,-25 0,24-1,1 1,24 0,-49 0,-75 0,-24-1,-50 1,0-25,0 0,-74 25,-75 25,25-25,-99-1,24 1,-49-25,25 0,24 0,26 0,-1 0,100 25,49-25,25 25,0-25,0 25,0-1,74 26,1 0,74-1,-1 1,51-1,49 1,-50-25,50 24,-74-24,-100 0,1 0,-75-25,-50 0,-24 0,-50 0,25 0,-100-25,26-25,-1-49,-49 25,24-1,1-24,123 25,1 49,74-25,0 50,0-24,74-26,75 0,50 1,49-1,0 0,0 1,-25-1,-74 1,0-1,-75 25,-24 0,-50 25,0-24,0 24,0 0,-75-50,-49 0,0 50,-74-74,-50 24,0-24,0 24,74-24,50 0,74 49,26 0,24 25,0-25,0 25,74 0,75-25,74 25,25-24,25 24,49 0,26 0,-125 0,-25 0,-24 0,-50 0,-99 0,-25-25,0 25,-50-25,-24 0,-75 25,-25-25,-49-49,-50 24,-49 1,24-51,0 26,26-25,98 49,50-24,99 49,25 25,25 0,149 0,74 0,0 0,99 0,0 0,25 25,75-25,-75 0,-25 0,0 0,-74 0,-25 0,-124 0,-49 0,-75 0,0 0,0 0,-50 0,-49 0,-75 0,-49-75,-50 51,25-51,-74 1,74-25,0 24,74 25,25-24,124 74,25-25,0 25,25 0,99-25,149 25,25 0,-1 0,75 25,-24 0,-76 0,1 0,-25-1,-124-24,-74 0,-50 0,-74 0,-50 0,-75 0,-99-24,-24-26,24-49,-49 24,74-24,75 25,123 24,51 50,24-25,0 25,74 0,75 0,74 0,100-24,-26 24,50 0,-24 0,-25 0,-26 0,-73 0,-75 0,-99 0,-25 0,0-25,0 25,-25-25,-74 0,-1-24,-73-26,24 26,-25-26,50 1,0-1,75 50,24 1,25-1,0 25,0 0,25-50,49 25,125-24,-26-1,26 25,24-74,0 74,-24-24,-100-1,-25 50,-74 0,0-25,0 25,-25 0,-49-24,-75-26,0 0,-49-24,-1 24,26-74,49 50,74 49,25 0,25 25,0-24,25-1,74 0,1-25,48 25,26 1,0-26,49 0,-49 1,-26-26,1 26,-74-26,-26 51,-24-26,-25 25,0 0,0 25,-25-49,-24 24,-51 0,-48-49,-1 24,50-24,-50-25,124 74,0 0,25 25,0-25,25 0,49 0,150 1,-26-1,0 0,75 25,-25-25,0 0,-49 1,-100-1,-49 25,-26 0,-24-25,0 25,0 0,-24-25,-76 0,-48 1,-76-1,1-25,25 1,-100-51,100 26,49 0,25-1,99 50,25 1,0 24,25-25,124 0,49 0,50 0,-50 1,51-1,23 0,-73 0,-50-25,-100 26,1-1,-50 25,0-25,0 25,-25-25,-74 0,-50-24,-49 24,49-49,-75 24,76-24,24-1,49 26,50 49,25-25,0 25,25 0,50-25,73 0,1 0,25 1,0-1,24 0,-49-25,-50 1,-25 24,-49-25,-25 26,0-1,0 0,-49-25,-51 1,-73-1,-1-24,75-1,-99 1,98-1,1 26,74 24,25 25,0-25,0 25,50-25,74-24,-25 24,75-25,24-24,-24 24,-1-24,-49 0,-49-1,-25 26,-50-1,0 0,0-24,-100-1,-98 1,24-25,-99 0,50 24,25-49,-50 50,124-1,74 51,25-1,25 25,0 0,75-25,-1 25,25-25,-24 0,-1 25,-24-24,-26-1,26-25,-25 50,-25-25,0 0,0 25,0-49,-25 49,0-50,-49 25,49 25,-49-49,-1-1,1 25,24-24,1-1,49 25,0 1,0-1,0 0,24 0,51 0,74-24,-1-1,26 25,0-24,74 24,-50-25,-74 26,-25-26,-74 25,-25 25,0-25,0 25,-99-24,-75-1,1 0,-1 0,-24-49,24 49,50 25,74-25,26 25</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49.077"/>
    </inkml:context>
    <inkml:brush xml:id="br0">
      <inkml:brushProperty name="width" value="0.08819" units="cm"/>
      <inkml:brushProperty name="height" value="0.35278" units="cm"/>
      <inkml:brushProperty name="color" value="#FF0000"/>
      <inkml:brushProperty name="tip" value="rectangle"/>
      <inkml:brushProperty name="rasterOp" value="maskPen"/>
    </inkml:brush>
  </inkml:definitions>
  <inkml:trace contextRef="#ctx0" brushRef="#br0">11783 17835,'0'0,"0"0,24-25,51-50,-26 1,51 0,-26-1,-24 1,24 24,-24-24,-26 49,1 0,-25 25,0 0,0 0,-49 0,-26 25,-98 0,-51 24,-48-49,-101 0,-23 0,24 0,-50 0,124 0,100-25,24 1,75-1,99 0,0 25,0 0,49-50,125 26,74-1,50 0,24 25,1 0,-26-25,26 0,-50 25,24-24,-98-26,-26 25,-24 0,-25 1,-74-1,-25 25,0 0,-25 0,0 0,-25 0,-75 0,1 0,-99 0,-25 0,-125-50,1 50,-99 0,24 0,50 0,-50-25,124 25,50 0,75 0,98-24,75 24,0 0,0 0,100-25,123 0,75 25,-1 0,26 0,98 0,-49-25,-24 25,-51 0,-24 0,-74 0,-75 0,-50 0,-74 0,0 0,-25 0,-74 0,-50 0,-24-25,-26 25,-74 0,-74-24,25-26,-150 25,26 0,-26-74,26 25,148 24,100 0,74-24,99 49,25 0,0 1,50 24,123-25,100 0,74 25,25-50,1 50,-26 0,0 0,-74-24,0-1,-75 25,-99 0,-74 0,-25-25,0 25,-49 0,-51-25,-48 0,-125 1,0 24,0-50,-99 0,25 1,-1-1,1 1,25 24,49-74,50 74,123 0,51 25,49-25,0 25,74 0,100 0,24 0,75 0,25 0,-25 0,-50 0,0 0,-74 0,-75 0,1 0,-75 0,0 0,0 0,-50 0,-49 0,-75 0,1 0,-100 0,-50-74,1 49,-1-25,-24 1,50-1,48 0,101 26,24-26,124 50,0 0,0-25,0 25,74 0,100-25,24 25,75 0,25 0,-1 0,-24 0,0 0,-75 50,-49-50,-50 0,-49 0,-25 0,-25 0,0 0,-50 0,-99 0,1 0,-76 0,1-25,-124 0,49-24,-24-26,24 1,50 24,74-24,26 24,98 26,50 24,0-25,0 25,25 0,99-25,25 25,74 0,-25 0,1-25,-26 25,-24 0,-25-25,-49 25,-1 0,-74 0,0-24,0 24,0 0,-25 0,-49-25,-50 0,-75 0,-24-24,0-1,-25-25,25 26,-1-26,76 1,24 0,99 49,0 0,25 0,0 25,50-25,24 1,75 24,24-50,26 50,-1-25,-24 0,0 25,-50 0,-50 0,-74 0,0-24,0 24,0 0,-50-25,-49 0,-50 25,-24-50,-26 26,-24-51,49 26,1-1,49-24,-25-1,99 50,1-24,49 49,0-25,0 25,24-25,1 25,74-25,26 0,-1 1,24-1,-24 0,0 0,-24 0,-51 25,1-24,-50 24,0-25,0 25,0 0,-50 0,-49-25,-50 0,-24-24,-26 24,-24-50,49-24,1 25,49-1,24 51,100-26,-24 50,24 0,0-25,24 25,76-49,24 24,0 0,49 0,26-24,-26 24,-24-50,0 50,-50-24,-49 24,-1 0,-24 0,-25 25,0 0,0-24,-25 24,-74-25,-25 25,-99-25,25 0,-75-49,25 24,0-49,24 0,76 24,48 1,51 49,24 0,25 1,0 24,49 0,76 0,48 0,26 0,24 0,-25 0,25 0,1-25,-51 25,-49-25,-49 25,-75-25,0 25,0 0,-99-25,-75 25,-49-24,24-1,-49-50,0 1,0-1,75 1,48 0,76 49,49 0,0 25,0-25,0 25,99 0,25 0,75 0,24 0,0 0,50 0,-75 0,-24 0,-75 0,0-25,-74 1,-25-1,0 25,0-25,-25 25,-49-25,-75 25,-24-74,-1 24,0 1,-49-26,25-24,49 25,50-1,-25 1,74 49,25-50,0 75,25-24,0-1,25-25,25 25,-25 1,99-26,-50 25,50-24,0-1,25 0,0 1,-1-1,26 1,-75 24,-49-25,-25 25,0 25,-25-24,0 24,0 0,-75 0,-24-25,-75 25,-24-50,-100-24,75-1,0-24,-25 0,24 49,125-24,-25 49,99 0,25 0,0 25,50 0,74 0,99 0,-24 0,24 0,99 0,-98 0,48 0,1 25,-25 0,-49-25,-1 0,-99 0,-24 0,-75 0,0 0,0 0,-25-25,-74 0,-50 1,-49-1,-50 0,49-49,-99-50,75 49,0-24,0 0,74 0,74 49,1 0,74 25,0 1,0 24,25-25,49 0,26 0,48 25,26-25,24 25,75-24,-50 24,26-25,-1 0,-25 0,0 0,-74-24,-50 24,-49 0,-25 0,-25 1,0 24,0-25,0 25,-50-50,0 50,-49-49,-75-1,-24-24,0-26,-26 51,26-26,24-49,25 50,1-1,123-24,-25 74,50 1,0-1,0 0,50-25,49 26,99-1,1 25,24-50,50 50,25 0,-25-25,-1 25,-24-24,-49-1,-26 0,-73 0,-51 0,-49 1,25 24,-25 0,0-25,0 25,-25-25,-24 25,-26-25,-98 0,24-24,-74 24,-25-49,-1-26,26 26,0-25,0-1,74 26,75 24,49 1,25 49,0-25,25 0,49 25,50-25,124 25,-25 0,100 0,-26 0,100 0,-49 0,-1 0,-25 0,-49 0,-25-24,-124-1,-49 0,-75 25,0-25,0 0,0 1,-75-1,-74-50,-49 26,-25-26,-50 1,25-50,25 49,-1-24,26 0,49 25,25 24,99 0,25 50,0-24,0 24,50-25,49 25,124 0,0 0,26 0,48 0,1 0,-25-25,24 25,-49-25,-49 0,-26 1,-73-26,-76 50,1-25,-25 0,0 25,0-24,-99-1,-25-50,-50 26,-49-26,-50-24,25 25,-25-50,25 24,25 1,50 25,24-50,49 99,100-25,0 50,0-24,25 24,74 0,75-25,49 25,50 0,-25 0,100 0,73 0,-74 0,26 0,-1 0,0 0,-99 0,-25 0,-124-25,-25 0,-99 25,0-25,0 25,0-24,-75-1,-73 0,-26 0,-74 0,-25-74,0 50,0-26,0-24,50 24,0 1,49-25,75 49,50 1,49 49,0-25,0 25,74-25,75 25,99 0,0 0,74 0,-24 0,0 0,49 0,-99 0,0 0,0 0,-124 0,-25 0,-49-25,-50 25,0-25,0 25,0-24,-25 24,-49 0,-75-25,25-25,-99 25,-50-24,25-26,49-24,-98 50,123-51,25 26,75 24,24 1,50 49,0-25,0 25,50 0,74 0,49 0,26 0,24 0,50 0,-25 0,-50 0,-24 0,-50 0,0 0,-124 0,25 0,-25 0,0 0,-50-25,-49 25,-25 0,-50 0,-49-25,0 25,-50-25,25 25,74-24,50 24,50 0,49-25,25 25,25 0,74 0,75 49,49-24,75 25,-25-25,24 24,26-24,-50 25,-25-1,-25-49,-74 25,-50-25,-50 25,-49-25,-24 0,-26 0,-24 0,-50 0,-50 0,-24 0,-51-25,26 0,-25 0,50-24,-25 24,123 25,1 0,49 0,50 0,25 0,50 0,74 0,49 25,25 0,-24-1,73-24,-98 25,0-25,-75 25,-49-25,-26 0,-24 0,0 0,-74 0,-25 0,-100 0,1 0,-125 0,26 0,-26-25,-49 0,25 1,99-1,49 0,51 25,123 0,0 0,25 0,25 0,124 50,49-1,25 1,50 0,74-1,-24 26,74-26,-100 1,51 24,-125-49,0 0,-124 0,-49-25,-50 0,0 0,0 0,-50 0,-24 0,-50 0,-50 0,-24 0,-50 0,-75 0,51-25,-76 25,51-25,-26-25,100 26,49-1,25 0,100 25,49 0,0 0,149 25,24 24,51 1,-1 0,74 24,-24 50,0-50,0 1,-25-1,-49-24,-75-1,-75-24,-49 0,-49-25,-51 0,-148 0,25 0,-124 0,0 0,-26 0,-73-74,-1-1,100 50,50 1,24 24,99 0,100 0,49 0,25 0,0 0,49 0,75 49,75-24,74 25,0 24,24-49,1 0,24 0,-98 24,24-24,-99 25,-1-1,-98-24,-25 0,-25-25,0 0,-50 0,-99 0,0 0,-123 0,24 0,-50-25,-99-25,25 1,99-26,50 1,49 24,75 25,74 25,25-24,0 24,50 0,74 0,74 0,50 0,-24 0,48 0,1 24,-25-24,-49 0,-50 0,-50 0,-50 0,-24 0,-25 0,-25 0,-24 0,-100 0,-25 0,-24-24,-50-26,25 0,-25 1,0-26,74 26,50 49,74-25,25 25,25 0,25 0,74 0,75 0,0 0,74 0,25 0,24 0,1 0,-25 0,0 25,-75-25,-24 25,-25-25,-100 0,-24 0,-25 0,0 0,-74 0,-26 0,-98 0,-50-75,-25 50,-74-24,74-1,0 1,25-26,74 50,100 25,24 0,50 0,25 0,25 0,49 0,50 50,49 0,50-26,25 76,50-26,-26 25,26-24,-125-1,50 25,-124-49,-74-25,-50 0,0-25,0 24,-75 1,-98 0,-75 25,-50-50,0 24,-49-24,-25 0,0 0,50 0,49 0,25-24,99 24,74 0,75 0,0 0,0 0,100 0,24 24,24 1,101 0,-1 25,24-26,1 1,-49 25,-1-1,-25-24,-123-25,-1 25,-74-25,-50 0,-49 0,-74 0,-26 0,-99 0,-24 0,0 0,-125-50,75-24,-25 24,50 26,124-1,49 25,75 0,49 0,50 0,25 0,49 0,50 49,75-49,24 50,0-50,100 50,-100-26,25 26,0-25,-49 49,-26-49,-49-25,-99 50,0-50,-25 24,0-24,0 0,-50 0,-123 0,49 0,-75 0,-123 0,49 0,25 0,0 0,-25-24,74 24,26-25,98 25,26 0,49 0,0 0,25 0,24 0,100 25,25-1,49 26,25 0,74-1,-24-24,49 0,-123 24,-1-24,-74 25,-75 0,-49-50,-25 0,-25 0,-99 0,-124 0,0 0,-75 0,26 0,-150-50,75 50,50-50,-25 50,74-25,74 25,100 0,49 0,50 0,0 0,0 25,50 0,99 25,74-25,0-1,50 1,74 0,1 49,24-49,-50 0,1 25,-100-26,0 26,-74-25,-75 24,-74-49,0 0,-49 0,-125 0,-24 0,-75 0,-25 0,1 0,-75-24,24-26,1 25,25 0,-75-24,173 24,1 0,124 25,74 0,25 0,50 0,49 0,75 0,74 0,-25 0,99 50,-24-25,74-1,-74 1,-25 50,-50-26,25 1,-149-1,-24-24,-75 0,0-25,0 25,-75-25,-74 0,-74 0,-25 0,-25 0,25 0,-74 0,49 0,0-25,50 0,49 25,75 0,24 0,75 0,0 0,25 0,74 0,25 0,100 25,-1-25,25 50,50-1,-50 1,25-25,-25 24,-50-24,-74 25,-50-1,-49-49,-25 0,0 0,-49 25,-100-25,-74 0,-50 0,25 0,-100 0,51 0,-26-25,50 0,50 1,50-1,24 25,99 0,50 0,0 0,99 0,25 0,25 0,50 0,49 25,25-1,-50 1,74 25,-24-25,-49 24,-51-24,-24 25,-25-25,-74 24,-26-49,-24 0,-49 0,-50 0,-100 0,1 0,-50 0,-50 0,0 0,-49-25,49 1,-49-26,99 25,50 0,49 25,99 0,25 0,25 0,25 0,25 0,124 0,-1 0,26 25,98 0,-24 25,74-1,1 26,-1-26,-99 26,-25-1,-24 0,-100-74,-50 50,-49-25,0-25,-24 0,-150 25,-24-25,-100 0,25 24,-74-24,0 0,-1 0,1 0,49 0,25 0,75 0,74 0,25 0,99 0,25 0,24 0,125 0,-1 0,51 25,49 0,99-25,-50 74,1-49,-1 25,-124-1,26 1,-125-25,-74 0,-25-25,-25 0,-124 0,-124 0,0 0,-74 0,25 0,-26-50,1 25,-25-24,99 24,0 0,100-25,98 50,51 0,24-24,0 24,99 0,50 0,74 0,25 0,50 0,-26 0,-24 0,50 24,-99-24,-26 25,-74-25,-24 0,-75 0,0 0,-75 0,-98 0,-26-25,-74-24,-24-1,-26 25,1 1,-1-76,75 51,75 24,98 0,75 25,0 0,0 0,100 0,48 0,51 0,49 0,25 0,49 25,1-25,-51 25,26 0,-25-1,-25 1,-74 0,-26-25,-48 25,-100-25,0 0,0 0,-50 0,-74 0,-50 0,1 0,-75-25,-25 0,-25-24,50-51,50 51,-100-1,174 25,50 1,74 24,0 0,24 0,76 0,73 0,75 0,25 0,0 74,74-24,-49-26,-50 26,0 49,-74-24,-75-26,-99-24,0-25,0 25,-25 0,-124-1,-74 1,0 0,-124 0,49-25,-49 0,99 0,-75 0,149 0,50 0,50 0,74 0,0 0,74 0,75 0,25 0,49 0,25 25,25 49,0 0,-25-24,25 0,-50-1,-99 26,-49-50,-75-25,0 24,0-24,-50 25,-74 0,-75-25,-73 25,-1-25,-25 0,-49 0,49 0,25 0,25 0,124 0,50 0,24 0,50 0,0 0,0 25,75-25,49 0,49 0,75 0,25 49,-50-24,125 0,-75 0,-1-1,-24 1,-99 0,-74 0,-51 0,-24-25,0 0,-24 0,-100 0,-25 0,-99 0,-25 0,-25 0,-49-25,25 0,-1 0,50 25,0-49,75 24,49 0,100 25,24 0,25 0,25 0,49 0,50 0,50 0,24 0,75 25,-25 24,0 1,25 24,0-24,-75 0,-49-1,0 26,-100-51,-49-24,0 25,0-25,-49 0,-75 25,-149-25,50 0,-50 0,-50 0,75 0,-99 0,49 0,100 0,49 0,99 0,26 0,24 0,0 0,74 0,75 25,25-25,24 25,50-1,25 51,0-50,0 0,-25 49,0-49,-50 24,-49-24,-75 25,-49-25,-25-25,-49 0,-75 0,-50 0,-25 0,-73 0,-1 0,-75 0,-24-25,50-25,-25 1,99 24,124 0,49 25,75 0,0 0,0 0,75 0,98 0,75 0,25 0,99 50,0-26,25 51,-74-26,24 1,-74 0,-50-1,-25 50,-98-74,-100 0,0-25,0 0,-75 0,-74 0,-49 0,-75 0,0 0,-24 0,-75 0,24-50,51 1,-1 49,25-25,124 0,100 25,24 0,25 0,0 0,74 0,50 0,124 0,0 50,25-1,25-24,0 50,-75-26,25 50,25-74,-100 25,-98-1,-1-24,-74-25,0 25,0-25,-74 0,-50 25,-50-25,-74 0,25 0,-50 0,-74 0,49 0,0 0,50 0,50 0,99 0,24 0,50 0,25 0,0 0,50 0,49 0,75 0,74 25,0-1,0 51,0-1,-25-24,25 49,-49-24,-26-1,1-24,-99-1,-26-49,-49 25</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58.109"/>
    </inkml:context>
    <inkml:brush xml:id="br0">
      <inkml:brushProperty name="width" value="0.08819" units="cm"/>
      <inkml:brushProperty name="height" value="0.35278" units="cm"/>
      <inkml:brushProperty name="color" value="#FF0000"/>
      <inkml:brushProperty name="tip" value="rectangle"/>
      <inkml:brushProperty name="rasterOp" value="maskPen"/>
    </inkml:brush>
  </inkml:definitions>
  <inkml:trace contextRef="#ctx0" brushRef="#br0">5259 8235,'0'0,"0"0,0 0,50-25,49 1,50-1,-1 0,51 0,24 0,-24 25,24-24,-50 24,-24 0,-50 0,-49 0,-25 0,-25 0,0 0,-50 0,-24 0,-50 0,-50 0,-49 0,0 0,-75-25,25 0,0 0,25-49,75 24,98 50,26 0,49 0,24 0,26 0,49 0,50 0,50 25,123 24,0 1,26 25,148 24,-99-25,-50 25,-74-24,-50-26,-149 26,-24-50,-50-25,-50 0,-123 0,-50 0,-75 0,-25 0,-49 0,0 0,0-25,0 0,99 0,25 25,124 0,50 0,49 0,25 0,25 0,74 0,50 0,49 0,50 25,50 0,49-25,-49 25,49-1,-49 1,0 50,-75-51,-124 1,-25 0,-74 0,0-25,0 0,-49 0,-100 0,-99 25,-25-25,-49 0,24 0,-74-25,25 25,49-25,25 25,100 0,98 0,50 0,25 0,25 0,74 0,125 0,-26 0,0 74,50-49,25 0,-25 25,0-1,-49-24,-26 25,-73-1,-51-24,-49-25,0 0,0 25,-49-25,-125 25,25 0,-49-25,-1 24,-49-24,-25 0,50 0,50 0,-1 25,75 0,49-25,50 0,0 0,0 0,0 0,75 25,24-25,25 0,74 49,75-24,-50 0,25 25,-49-26,-1 51,-123-26,-26 1,-24-50,-25 0,-25 0,-74 0,-99 0,-50 0,24 0,-123-50,74 1,0-26,-24-24,98 25,75-1,50 26,24-26,50 51,0-1,0-25,99 0,1 1,24-1,49-24,-24-1,0 26,-50-1,-24 50,-26-25,1-24,-50 49,25 0,-25 0,0 0,0 0,-50 0,-24-25,-1 0,-24 0,-25 1,74 24,26 0,24-25,0 25,99 0,25 0,49 0,26 0,24 0,50 0,-25 0,-25 0,-74 0,-75 0,-49 0,-25 0,-25 0,-74 0,-25 0,0 0,-124 0,50 0,-1 0,1 0,24 0,25 0,50 0,50 0,24 0,25 0,0 0,0 0,49-25,26 25,49 0,25 0,74 0,0 0,-24 0,-1 25,-49 49,-50 1,-49-51,-26 1,-24 0,0 0,-74 0,-124 74,24-50,0 26,1-26,-51 1,51-25,24 49,50-49,24 0,51 0,-1 0,25-25,0 24,0-24,49 25,51 25,73-25,1-1,49 1,0 25,25-25,0-1,-74 26,-100-25,-24 0,-50-25,-25 0,-74 0,-75 0,-24 0,-75 49,-49-49,24 0,0-25,26 1,23-1,51 25,124 0,49 0,25 0,0 0,124 25,0-25,25 24,49 1,25-25,1 25,98 0,-74-25,25 0,0 49,-75 1,-99 0,-49-26,-50-24,0 0,0 0,-124 25,-50 0,-49-25,-25 0,-25 0,-49 0,-25 0,24 0,50 0,100 0,73 0,51 0,49 0,0 0,25 0,99 25,0-25,124 25,-50-25,75 49,0-24,0-25,0 50,-25-25,-25 24,-99 1,-50-25,-24-25,-50 0,-25 0,-25 24,-98 1,-26-25,-74 25,0-25,-25 0,-25 0,26 0,23 0,51 0,99 0,49 0,50 0,0 0,75 0,24 0,50 0,24 25,26 0,49-1,25 26,-75-25,25 24,-74-24,-99 25,-50-50,0 25,0-25,0 0,-75 0,-98 0,-26 0,-49 0,-25 0,50 0,50 0,-1-25,99 25,51 0,24 0,24 0,51 0,24 25,75-1,49 26,-25-25,50 0,0-1,-49 1,-75 25,-25-1,-49-24,-50-25,-25 0,-49 0,-26 0,-148 0,50 0,-1 0,-49 0,75 0,49 0,25 0,49 0,50 0,0 0,0 25,0 0,74-25,75 49,-25-49,75 25,49 0,-50 0,50 0,-25-1,-99 26,-24-25,-76 0,1-25,-25 0,0 25,-25-25,-49 0,-25 24,-100-24,26 0,-1 0,-74 0,99 0,-74 0,74 0,25 0,75 25,24-25,0 0,25 0,0 0,50 0,49 25,74-25,51 25,-1 0,99-1,-49 51,0-50,-25 24,-25 1,-49-25,-75 24,-74-24,-25-25,-25 0,-124 0,-49 25,-25-25,-25 0,-100 0,51-25,24 25,74-25,1 25,74 0,99 0,25 0,0 25,0-25,50 25,74 0,49-25,26 49,49-24,50 25,49-26,-25 26,1 24,24-24,-124 0,0-1,-99 26,-99-50,-25-25,0 0,-25 0,-74 0,-74 24,-26-24,-49 0,-50 0,-24 0,0 0,24-24,50-1,74 25,75 0,74 0,0 0,25 0,0 0,75 0,49 0,49 0,76 49,73 1,-24 24,-26-24,26 0,-50-1,0 26,-99-51,-75 1,-49 0,-25-25,-49 0,-51 25,-172-25,-1 0,-25 0,-74 0,50 0,-1 0,50 0,124 0,25 0,100 0,-1 25,25-25,25 24,24-24,50 0,75 25,24 0,1 0,74 0,-50 49,25-24,-49-26,-51 26,-73-25,-50-25,-25 25,0-25,0 0,-75 0,-74 0,0 0,-74 0,0 0,-50-25,25 0,0-49,99 49,25 0,50 25,74 0,0-25,0 25,0 0,25-25,49 1,0-26,50 25,-24 0,-26-24,25 24,-49 25,-50 0,0-25,0 25,0 0,-75 0,-24-25,0 25,-50 0,-24-49,-26 24,75-25,25 26,49 24,1-25,49 0,0 25,0 0,74 0,50 0,50 0,99 0,-1 0,26 0,49 0,-74 25,25 24,-100-24,26 25,-150-25,-49-25,-25 24,0-24,-25 0,-124 25,0-25,-74 0,-50 25,0-25,-24 0,73 0,1 0,99 0,50 0,49 0,25 25,0-25,0 0,25 25,49-1,100 26,-1-25,1 0,74-25,25 24,-50 1,25 0,25-25,-99 0,-1 25,-73 0,-51-1,-49-24,0 0,-25 0,-74 25,-50 0,25 0,-124-25,-25 0,-49 0,-50 0,49 0,125 0,0 0,74 0,49 0,75 0,0 0,25 0,74 0,75 0,-25 0,124 0,-1 0,1 0,25 0,24 49,-98-24,24 25,-100-25,-73 24,-50-49,-25 0,0 0,-50 0,-49 25,-75-25,-49 0,-25 0,-25 25,-25-25,26 0,73 0,25 0,100 0,49 0,25 25,0-25,50 25,49-25,25 24,50 1,-1-25,51 0,24 25,-25-25,0 25,-49 0,-25-1,-50 1,-74 0,-1-25,-24 0,0 25,-49-25,-50 0,-1 0,-48 25,-26-25,-24 0,-1 0,25 0,75 0,50 0,24 0,25 0,0-25,49 25,1-25,24 25,75 0,-25 0,50 0,0 0,-1 0,1 25,-100 24,1 1,-75-50,0 25,0-25,0 0,-25 25,-124 24,-25 1,-24-25,24-25,-24 0,24 0,50 24,75-24,49 0,0 25,0-25,74 25,50 0,50 0,-1-1,26 1,49-25,-25 0,-25 25,1-25,-75 0,-50 25,1-25,-75 0,0 0,-25 25,-74-1,-75 1,-24 0,-50-25,-25 0,0 0,0 0,50-25,74 25,99-25,26 25,24 0,24 0,51 0,98 0,26 0,49 0,50 0,-1 0,51 0,-1 25,-74 0,-1 0,-73 49,-125-74,-49 25,-25-25,-25 25,-74-25,-75 25,-24-25,-25 25,0-25,-25 0,-25 0,74 0,1 0,99 0,-25 24,99-24,0 0,25 0,0 0,0 0,74 25,50 0,0 0,124 24,0-24,25 25,0-1,0 26,-50-26,-49 26,-100-50,-49-1,-25 1,0-25,0 0,-74 0,-75 25,-99-25,25 25,-100-25,100 0,-25 0,49 0,125 25,24-25,50 24,0-24,0 0,0 0,75 25,24-25,75 25,-1 0,75-25,-24 25,24-25,-50 24,-24-24,-25 25,-75 0,-49-25,-25 0,-25 0,-25 0,-49 0,-75 0,-24 0,0 0,-50-50,0-49,49 50,50-1,25 0,75 50,49-24,0 24,0 0,49-50,50 25,1 0,24 1,25-1,-75 0,-49 25,0 0,-25 0,-25 0,-50 0,-24 0,-124 0,24-25,-49 0,25 25,-50-24,124-1,75 25,49 0,25 0,50 0,74 25,25 24,74-24,50 25,0-1,124 26,-50-26,-25 1,25 49,-49-49,-50-1,-25 1,-49-1,-124 1,-26-50,-24 25,0-25,0 0,-49 0,-50 25,-1 0,-123-1,25-24,-25 0,-50 0,25-24,49-1,-24 0,124 0,49 25,50 0,25 0,49 0,26 0,148 0,-50 0,50 0,50 25,-25 0,-25 24,0 1,-50 0,-49-1,-75 1,1-25,-75-25,0 0,-25 24,-49 1,-75 0,-25 0,-74-25,50 25,-75-25,74 0,26 0,73 24,51-24,24 0,25 0,25 0,24 0,26 0,24 25,75-25,-25 25,74-25,0 25,25 24,25 1,-75 0,-24-1,-25 1,-100-50,-24 25,-25-25,0 0,-74 0,-75 24,-74 1,0-25,-75 0,-25 0,51 0,-26 0,75 0,74-25,50 25,49 0,50 0,25 0,24 0,51 50,48-25,1-25,99 25,25-1,0-24,74 50,-74-25,25 49,-1-49,26 25,-75-1,-50-24,-49 25,-99-25,-25-25,-25 0,0 0,-75 0,-74 0,-24 0,-75 0,-25 0,-25 0,1-50,-100-24,99 24,-24 25,98 0,76 25,98 0,25 0,25 0,25 0,74 0,75 0,74 0,-25 0,25 0,25 0,-50 0,0 0,1 25,-1 25,-49-25,-75-1,-25 1,-49-25,0 25,-25-25,-25 0,0 0,-74 25,0 0,-50-25,0 0,25 0,25 0,24 0,26 0,-1 0,50 0</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28.56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13320 1488,'0'0,"0"25,50-25,0 25,24 0,25 24,50 1,25-25,-1 24,51 1,-26-25,50 0,-49-1,49 26,-25 24,0-49,-49 25,-1-25,-24-1,0 1,-25 0,0-25,-74 25,24-25,-49 25,49-25,-74 0,25 0,-25 0,0 0,0 0,-74 0,-50 0,0 0,-100 0,1 0,-25 0,25 0,-75 24,25-24,1 25,-1-25,49 25,100 0,-24 0,-1-1,99-24,25 25,1 0,24-25,0 0,0 0,24 0,-24 0,25 25,0-25,0 0,24 25,-24-25,25 0,24 0,-49 24,25-24,-50 25,0-25,0 0,0 25,-25-25,25 0,-25 0,-25 25,-49 0,50-1,24-24,25 0,0 0,25 0,49 25,25 0,50 50,99-26,0 50,50-74,74 25,25 24,0 1,-25-26,25 1,-125-25,-48-1,-1-24,-174 0,-49 0,0 0,0 0,-49 0,-100 0,-25-24,-98-1,-1 0,-25 0,-148-74,73 49,-23-24,-76 24,175-24,49 0,49 24,125 25,24 25,50-25,0 25,0-25,25 25,99 0,50 0,74 0,49 0,51 50,-26 0,125-1,-125-24,-49 25,-25-25,-50-1,-74 1,-99-25,0 0,-25 0,-25 0,-74 0,-124 0,-1-25,-48-49,-76 24,-49 1,1-51,48 51,75-75,25 49,100 26,73-1,50 50,25 0,25 0,74 0,100 0,24 0,124 0,1 50,24-1,0 1,-25-25,-74 0,-75-1,-49-24,-99 25,-25-25,-25 0,-25 0,-25 0,-99-25,-74 1,25-26,-150-49,51 24,-51 1,-123-100,74 75,100 0,-26 0,100 24,149 1,24 74,50 0,0 0,99 99,149 25,75 0,123 75,1-26,-51 26,76 49,73-99,-73-25,-51-25,-148-50,-99 26,-50-50,-99-1,-25-24,-25 0,-99-24,-124-26,0 0,-25-24,-124-25,0 0,-99-25,-50-75,125 75,73 25,26 49,124-24,74 49,99 25,25 0,0 0,149 74,99 26,49-1,100 25,25-25,49 0,0 1,-148-26,-1-24,-123-1,-50-24,-75 0,-24 0,-50-25,-25 0,-74 0,-75 0,0 0,-99-50,-24 50,-100-74,0 24,99 25,50 0,100 25,73 0,50 0,25 0,0 25,124 25,75-1,148 51,0-51,1 50,123-49,-124 0,-49 24,-25-49,-125 0,-73-25,-75 0,0 0,0 0,-50 0,-99 0,-49 0,-25 0,-25 0,-100-75,1 26,50-1,-76-24,51 24,74 0,124 26,74 24,50 0,0 0,75 24,222 26,26 0,74 49,0 0,148 0,-148 0,25-24,-50-1,-74 1,-125-26,-74-24,1 25,-100-50,0 0,-50 0,-124 0,1 0,-50 0,-50-25,-75-49,-24 24,-99-49,0-1,49 1,50 50,74-26,125 50,123 25,50 0,0 0,25 0,149 0,98 50,100 0,100 49,123 25,-99 0,25 0,25-25,-149 0,-100-49,-98 0,-125-26,-24-24,-50 0,0 0,-25 0,-25 0,-74 0,-49 0,-100 0,-25 0,-49-24,24-51,-123-24,99 49,74-24,74 74,175 0,-1 0,25 0,49 0,100 25,124 49,124 1,74 24,-74 0,149 0,-199-24,-49-26,-25 1,-125-1,-73-24,-75-25,-50 0,-148 0,-25 0,-75 0,-49-74,-1 24,-24 1,-149-26,174 26,99 24,74 25,125 0,49 0,49 0,100 49,149 26,74 24,99 0,-49 0,-25-24,-124-1,-25-24,-75 0,-98-50,-50 0,-25 0,-25 0,-74 0,-100 0,-24 0,0 0,-25-25,0 0,-50 0,25-24,99 49,75 0,74 0,25 0,0 0,25 24,149 51,49-50,100 49,73 25,-73-49,24-1,0 51,-148-51,-1 1,-123-25,-75-25,0 0,0 0,-124 0,-75 0,-24 0,-50 0,-24 0,-51 0,1 0,49 0,100 0,99 0,49 0,50 24,0 1,25 0,124 49,74 1,99-1,-24-24,49 0,-49-1,-50 26,-25-51,-148 1,-26-25,-49 0,-25 0,-123 0,-51 0,1 0,-75 0,0 0,50 0,0 0,99 0,74 0,50 0,0 0,0 50,149-1,24 1,75 49,25-74,25 49,-25-24,-25 24,0-24,-99-25,-75 0,-74-25,0 0,-25 0,-99 0,-49 0,-51 0,-24 0,-24 0,73 0,-24 0,49 0,100 0,74 0,0 0,0 0,0 0,99 49,99 1,1 24,74 1,-25-26,25 26,-25-26,-75 1,-24 0,-74-26,-51 1,-24-25,0 0,-24 0,-76 0,-24 0,-99 0,25 0,-75 0,50 0,-50-25,25 1,74-1,100 25,49 0,25 0,25 0,74 0,149 49,0 1,124 24,-25 1,1-26,-51 51,-49-51,-49 1,-50-25,-100-1,-49-24,-49 0,-75 25,-125-25,26 0,-50 0,-74 0,25 0,24 0,25 0,99 25,75 0,74 49,25-49,0 25,50 24,173 1,50-1,25-24,99 49,-50-50,-49 26,-26-26,-98 1,-75-25,-99-25,-24 0,-26 0,-74 0,-25 0,-49 0,-26 0,1-25,-25-49,74 49,26 0,98 25,50 0,0 25,99 0,100 24,49 50,25-49,74 24,0 26,-124-76,-24 26,-75 0,-75-50,-49 0,0 0,-24 0,-100 0,-100 0,26 0,-25 0,-75 0,50 0,-25 0,50 0,74 0,124 24,0 1,25-25,0 50,25 0,174-1,-26 1,26-1,24 1,25 0,-50-1,-24 1,-50-50,-49 25,-75-25,-25 0,-50 0,-49 0,-99 0,25 0,-75 0,-50 0,26 0,24 0,50 0,148 0,75 0,0 0,0 0,50 49,74 1,173 24,-24 1,25 24,99-25,-50 25,-49-24,24-1,-123 1,-51-50,-98-1,-25-24,-25 0,-25 0,-49 0,-75 0,-99 0,25 0,-25 0,-75 0,-24 0,0 0,24-24,75-1,124 25,74 0,50 0,0 0,0 0,50 0,99 49,74 26,124 24,-49-25,49 1,-24-1,-100-24,0-1,-49 1,-149-25,-1 0,-24-25,0 0,-49 0,-75 0,-124 24,0 1,-25 0,-50-25,51 25,-26-25,50 25,99 24,99-24,26-25,24 25,0-25,24 25,100-1,50 1,49 25,25 49,0-49,-49-25,-26 24,1 1,-99-25,-51-25,-24 0,0 0,-74 0,-50 0,-50 0,-74 0,25 0,0-25,-75-50,25 51,100-1,73 25,76 0,24 0,24 25,150 24,49 26,100 24,-26 0,1 0,0 0,-25-49,-50 24,-74-24,-75 0,-74-50,0 0,-50 24,-123 1,-75-25,-25 25,-25-25,-49 25,0-25,-75 0,50 0,49 0,51 25,48 24,150 1,49-25,25 24,50 26,123 24,150 0,123 25,-49-25,0-49,0 49,-50-49,-49 49,-75-49,-124-1,-24-49,-75 0,0 0,-25 0,0 0,-49 0,-25 25,-50-25,25 25,-50-25,-99 0,0 0,-24 0,-26 0,26 0,73-25,51 25,49 0,99 0,25 0,0 0,74 0,50 0,100 75,24-1,24 25,26-24,0-1,-50 25,-50-24,-74-1,-74-74,-25 25,-25-25,-50 25,-99-25,-49 0,-50 0,-25 24,-25-24,-49 0,-50 0,99 25,-24-25,99 25,74 0,99 0,50-25,0 0,0 24,75 1,49 0,49 25,75 24,0-24,0 24,25 50,-25-74,-74 24,24 1,-123-26,-26-24,-49-25,0 0,-24 0,-26 0,-74 25,0-25,-50 0,-74 0,25 0,-50 0,-99 0,25 0,24 0,51 0,24 0,124 0,49 0,50 0,25 25,0-25,25 49,74-24,100 74,49 0,-50-24,100 24,0 0,-26 1,-24-1,1-25,-101 1,-73-26,-75-49,0 0,0 25,-50-25,-74 25,-25 0,-49-1,24 1,-74-25,-25 25,-24-25,-1 0,-24 50,-1-50,100 49,24-24,51-25,98 25,25 0,25-25,0 24,25 1,25-25,24 50,50-1,-25 1,50-25,0 25,0-26,0 1,-1 25,-48-25,-51-1,-24 1,0-25,-25 0,-25 0,-25 0,-49 0,-74 0,-26 0,25 0,-49 0,-99 0,49-25,0 1,25 24,74 0,26 0,73 0,50 0,25 0,0 0,0 24,50-24,24 25,75 0,25 25,74-26,-25 26,0-25,-49 0,-25-1,-50-24,-49 25,-26 0,-24-25,0 0,-99 25,-99 24,-25-24,24-25,-99 75,-24-75,24 24,-49-24,49 0,100 25,49-25,75 0,74 25,-25-25,25 0,0 0,50 25,49-25,25 25,49 24,1-24,0 0,-25 0,24-1,1 1,24 0,-49 0,-75 0,-24-1,-50 1,0-25,0 0,-74 25,-75 25,25-25,-99-1,24 1,-49-25,25 0,24 0,26 0,-1 0,100 25,49-25,25 25,0-25,0 25,0-1,74 26,1 0,74-1,-1 1,51-1,49 1,-50-25,50 24,-74-24,-100 0,1 0,-75-25,-50 0,-24 0,-50 0,25 0,-100-25,26-25,-1-49,-49 25,24-1,1-24,123 25,1 49,74-25,0 50,0-24,74-26,75 0,50 1,49-1,0 0,0 1,-25-1,-74 1,0-1,-75 25,-24 0,-50 25,0-24,0 24,0 0,-75-50,-49 0,0 50,-74-74,-50 24,0-24,0 24,74-24,50 0,74 49,26 0,24 25,0-25,0 25,74 0,75-25,74 25,25-24,25 24,49 0,26 0,-125 0,-25 0,-24 0,-50 0,-99 0,-25-25,0 25,-50-25,-24 0,-75 25,-25-25,-49-49,-50 24,-49 1,24-51,0 26,26-25,98 49,50-24,99 49,25 25,25 0,149 0,74 0,0 0,99 0,0 0,25 25,75-25,-75 0,-25 0,0 0,-74 0,-25 0,-124 0,-49 0,-75 0,0 0,0 0,-50 0,-49 0,-75 0,-49-75,-50 51,25-51,-74 1,74-25,0 24,74 25,25-24,124 74,25-25,0 25,25 0,99-25,149 25,25 0,-1 0,75 25,-24 0,-76 0,1 0,-25-1,-124-24,-74 0,-50 0,-74 0,-50 0,-75 0,-99-24,-24-26,24-49,-49 24,74-24,75 25,123 24,51 50,24-25,0 25,74 0,75 0,74 0,100-24,-26 24,50 0,-24 0,-25 0,-26 0,-73 0,-75 0,-99 0,-25 0,0-25,0 25,-25-25,-74 0,-1-24,-73-26,24 26,-25-26,50 1,0-1,75 50,24 1,25-1,0 25,0 0,25-50,49 25,125-24,-26-1,26 25,24-74,0 74,-24-24,-100-1,-25 50,-74 0,0-25,0 25,-25 0,-49-24,-75-26,0 0,-49-24,-1 24,26-74,49 50,74 49,25 0,25 25,0-24,25-1,74 0,1-25,48 25,26 1,0-26,49 0,-49 1,-26-26,1 26,-74-26,-26 51,-24-26,-25 25,0 0,0 25,-25-49,-24 24,-51 0,-48-49,-1 24,50-24,-50-25,124 74,0 0,25 25,0-25,25 0,49 0,150 1,-26-1,0 0,75 25,-25-25,0 0,-49 1,-100-1,-49 25,-26 0,-24-25,0 25,0 0,-24-25,-76 0,-48 1,-76-1,1-25,25 1,-100-51,100 26,49 0,25-1,99 50,25 1,0 24,25-25,124 0,49 0,50 0,-50 1,51-1,23 0,-73 0,-50-25,-100 26,1-1,-50 25,0-25,0 25,-25-25,-74 0,-50-24,-49 24,49-49,-75 24,76-24,24-1,49 26,50 49,25-25,0 25,25 0,50-25,73 0,1 0,25 1,0-1,24 0,-49-25,-50 1,-25 24,-49-25,-25 26,0-1,0 0,-49-25,-51 1,-73-1,-1-24,75-1,-99 1,98-1,1 26,74 24,25 25,0-25,0 25,50-25,74-24,-25 24,75-25,24-24,-24 24,-1-24,-49 0,-49-1,-25 26,-50-1,0 0,0-24,-100-1,-98 1,24-25,-99 0,50 24,25-49,-50 50,124-1,74 51,25-1,25 25,0 0,75-25,-1 25,25-25,-24 0,-1 25,-24-24,-26-1,26-25,-25 50,-25-25,0 0,0 25,0-49,-25 49,0-50,-49 25,49 25,-49-49,-1-1,1 25,24-24,1-1,49 25,0 1,0-1,0 0,24 0,51 0,74-24,-1-1,26 25,0-24,74 24,-50-25,-74 26,-25-26,-74 25,-25 25,0-25,0 25,-99-24,-75-1,1 0,-1 0,-24-49,24 49,50 25,74-25,26 25</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49.077"/>
    </inkml:context>
    <inkml:brush xml:id="br0">
      <inkml:brushProperty name="width" value="0.08819" units="cm"/>
      <inkml:brushProperty name="height" value="0.35278" units="cm"/>
      <inkml:brushProperty name="color" value="#FF0000"/>
      <inkml:brushProperty name="tip" value="rectangle"/>
      <inkml:brushProperty name="rasterOp" value="maskPen"/>
    </inkml:brush>
  </inkml:definitions>
  <inkml:trace contextRef="#ctx0" brushRef="#br0">11783 17835,'0'0,"0"0,24-25,51-50,-26 1,51 0,-26-1,-24 1,24 24,-24-24,-26 49,1 0,-25 25,0 0,0 0,-49 0,-26 25,-98 0,-51 24,-48-49,-101 0,-23 0,24 0,-50 0,124 0,100-25,24 1,75-1,99 0,0 25,0 0,49-50,125 26,74-1,50 0,24 25,1 0,-26-25,26 0,-50 25,24-24,-98-26,-26 25,-24 0,-25 1,-74-1,-25 25,0 0,-25 0,0 0,-25 0,-75 0,1 0,-99 0,-25 0,-125-50,1 50,-99 0,24 0,50 0,-50-25,124 25,50 0,75 0,98-24,75 24,0 0,0 0,100-25,123 0,75 25,-1 0,26 0,98 0,-49-25,-24 25,-51 0,-24 0,-74 0,-75 0,-50 0,-74 0,0 0,-25 0,-74 0,-50 0,-24-25,-26 25,-74 0,-74-24,25-26,-150 25,26 0,-26-74,26 25,148 24,100 0,74-24,99 49,25 0,0 1,50 24,123-25,100 0,74 25,25-50,1 50,-26 0,0 0,-74-24,0-1,-75 25,-99 0,-74 0,-25-25,0 25,-49 0,-51-25,-48 0,-125 1,0 24,0-50,-99 0,25 1,-1-1,1 1,25 24,49-74,50 74,123 0,51 25,49-25,0 25,74 0,100 0,24 0,75 0,25 0,-25 0,-50 0,0 0,-74 0,-75 0,1 0,-75 0,0 0,0 0,-50 0,-49 0,-75 0,1 0,-100 0,-50-74,1 49,-1-25,-24 1,50-1,48 0,101 26,24-26,124 50,0 0,0-25,0 25,74 0,100-25,24 25,75 0,25 0,-1 0,-24 0,0 0,-75 50,-49-50,-50 0,-49 0,-25 0,-25 0,0 0,-50 0,-99 0,1 0,-76 0,1-25,-124 0,49-24,-24-26,24 1,50 24,74-24,26 24,98 26,50 24,0-25,0 25,25 0,99-25,25 25,74 0,-25 0,1-25,-26 25,-24 0,-25-25,-49 25,-1 0,-74 0,0-24,0 24,0 0,-25 0,-49-25,-50 0,-75 0,-24-24,0-1,-25-25,25 26,-1-26,76 1,24 0,99 49,0 0,25 0,0 25,50-25,24 1,75 24,24-50,26 50,-1-25,-24 0,0 25,-50 0,-50 0,-74 0,0-24,0 24,0 0,-50-25,-49 0,-50 25,-24-50,-26 26,-24-51,49 26,1-1,49-24,-25-1,99 50,1-24,49 49,0-25,0 25,24-25,1 25,74-25,26 0,-1 1,24-1,-24 0,0 0,-24 0,-51 25,1-24,-50 24,0-25,0 25,0 0,-50 0,-49-25,-50 0,-24-24,-26 24,-24-50,49-24,1 25,49-1,24 51,100-26,-24 50,24 0,0-25,24 25,76-49,24 24,0 0,49 0,26-24,-26 24,-24-50,0 50,-50-24,-49 24,-1 0,-24 0,-25 25,0 0,0-24,-25 24,-74-25,-25 25,-99-25,25 0,-75-49,25 24,0-49,24 0,76 24,48 1,51 49,24 0,25 1,0 24,49 0,76 0,48 0,26 0,24 0,-25 0,25 0,1-25,-51 25,-49-25,-49 25,-75-25,0 25,0 0,-99-25,-75 25,-49-24,24-1,-49-50,0 1,0-1,75 1,48 0,76 49,49 0,0 25,0-25,0 25,99 0,25 0,75 0,24 0,0 0,50 0,-75 0,-24 0,-75 0,0-25,-74 1,-25-1,0 25,0-25,-25 25,-49-25,-75 25,-24-74,-1 24,0 1,-49-26,25-24,49 25,50-1,-25 1,74 49,25-50,0 75,25-24,0-1,25-25,25 25,-25 1,99-26,-50 25,50-24,0-1,25 0,0 1,-1-1,26 1,-75 24,-49-25,-25 25,0 25,-25-24,0 24,0 0,-75 0,-24-25,-75 25,-24-50,-100-24,75-1,0-24,-25 0,24 49,125-24,-25 49,99 0,25 0,0 25,50 0,74 0,99 0,-24 0,24 0,99 0,-98 0,48 0,1 25,-25 0,-49-25,-1 0,-99 0,-24 0,-75 0,0 0,0 0,-25-25,-74 0,-50 1,-49-1,-50 0,49-49,-99-50,75 49,0-24,0 0,74 0,74 49,1 0,74 25,0 1,0 24,25-25,49 0,26 0,48 25,26-25,24 25,75-24,-50 24,26-25,-1 0,-25 0,0 0,-74-24,-50 24,-49 0,-25 0,-25 1,0 24,0-25,0 25,-50-50,0 50,-49-49,-75-1,-24-24,0-26,-26 51,26-26,24-49,25 50,1-1,123-24,-25 74,50 1,0-1,0 0,50-25,49 26,99-1,1 25,24-50,50 50,25 0,-25-25,-1 25,-24-24,-49-1,-26 0,-73 0,-51 0,-49 1,25 24,-25 0,0-25,0 25,-25-25,-24 25,-26-25,-98 0,24-24,-74 24,-25-49,-1-26,26 26,0-25,0-1,74 26,75 24,49 1,25 49,0-25,25 0,49 25,50-25,124 25,-25 0,100 0,-26 0,100 0,-49 0,-1 0,-25 0,-49 0,-25-24,-124-1,-49 0,-75 25,0-25,0 0,0 1,-75-1,-74-50,-49 26,-25-26,-50 1,25-50,25 49,-1-24,26 0,49 25,25 24,99 0,25 50,0-24,0 24,50-25,49 25,124 0,0 0,26 0,48 0,1 0,-25-25,24 25,-49-25,-49 0,-26 1,-73-26,-76 50,1-25,-25 0,0 25,0-24,-99-1,-25-50,-50 26,-49-26,-50-24,25 25,-25-50,25 24,25 1,50 25,24-50,49 99,100-25,0 50,0-24,25 24,74 0,75-25,49 25,50 0,-25 0,100 0,73 0,-74 0,26 0,-1 0,0 0,-99 0,-25 0,-124-25,-25 0,-99 25,0-25,0 25,0-24,-75-1,-73 0,-26 0,-74 0,-25-74,0 50,0-26,0-24,50 24,0 1,49-25,75 49,50 1,49 49,0-25,0 25,74-25,75 25,99 0,0 0,74 0,-24 0,0 0,49 0,-99 0,0 0,0 0,-124 0,-25 0,-49-25,-50 25,0-25,0 25,0-24,-25 24,-49 0,-75-25,25-25,-99 25,-50-24,25-26,49-24,-98 50,123-51,25 26,75 24,24 1,50 49,0-25,0 25,50 0,74 0,49 0,26 0,24 0,50 0,-25 0,-50 0,-24 0,-50 0,0 0,-124 0,25 0,-25 0,0 0,-50-25,-49 25,-25 0,-50 0,-49-25,0 25,-50-25,25 25,74-24,50 24,50 0,49-25,25 25,25 0,74 0,75 49,49-24,75 25,-25-25,24 24,26-24,-50 25,-25-1,-25-49,-74 25,-50-25,-50 25,-49-25,-24 0,-26 0,-24 0,-50 0,-50 0,-24 0,-51-25,26 0,-25 0,50-24,-25 24,123 25,1 0,49 0,50 0,25 0,50 0,74 0,49 25,25 0,-24-1,73-24,-98 25,0-25,-75 25,-49-25,-26 0,-24 0,0 0,-74 0,-25 0,-100 0,1 0,-125 0,26 0,-26-25,-49 0,25 1,99-1,49 0,51 25,123 0,0 0,25 0,25 0,124 50,49-1,25 1,50 0,74-1,-24 26,74-26,-100 1,51 24,-125-49,0 0,-124 0,-49-25,-50 0,0 0,0 0,-50 0,-24 0,-50 0,-50 0,-24 0,-50 0,-75 0,51-25,-76 25,51-25,-26-25,100 26,49-1,25 0,100 25,49 0,0 0,149 25,24 24,51 1,-1 0,74 24,-24 50,0-50,0 1,-25-1,-49-24,-75-1,-75-24,-49 0,-49-25,-51 0,-148 0,25 0,-124 0,0 0,-26 0,-73-74,-1-1,100 50,50 1,24 24,99 0,100 0,49 0,25 0,0 0,49 0,75 49,75-24,74 25,0 24,24-49,1 0,24 0,-98 24,24-24,-99 25,-1-1,-98-24,-25 0,-25-25,0 0,-50 0,-99 0,0 0,-123 0,24 0,-50-25,-99-25,25 1,99-26,50 1,49 24,75 25,74 25,25-24,0 24,50 0,74 0,74 0,50 0,-24 0,48 0,1 24,-25-24,-49 0,-50 0,-50 0,-50 0,-24 0,-25 0,-25 0,-24 0,-100 0,-25 0,-24-24,-50-26,25 0,-25 1,0-26,74 26,50 49,74-25,25 25,25 0,25 0,74 0,75 0,0 0,74 0,25 0,24 0,1 0,-25 0,0 25,-75-25,-24 25,-25-25,-100 0,-24 0,-25 0,0 0,-74 0,-26 0,-98 0,-50-75,-25 50,-74-24,74-1,0 1,25-26,74 50,100 25,24 0,50 0,25 0,25 0,49 0,50 50,49 0,50-26,25 76,50-26,-26 25,26-24,-125-1,50 25,-124-49,-74-25,-50 0,0-25,0 24,-75 1,-98 0,-75 25,-50-50,0 24,-49-24,-25 0,0 0,50 0,49 0,25-24,99 24,74 0,75 0,0 0,0 0,100 0,24 24,24 1,101 0,-1 25,24-26,1 1,-49 25,-1-1,-25-24,-123-25,-1 25,-74-25,-50 0,-49 0,-74 0,-26 0,-99 0,-24 0,0 0,-125-50,75-24,-25 24,50 26,124-1,49 25,75 0,49 0,50 0,25 0,49 0,50 49,75-49,24 50,0-50,100 50,-100-26,25 26,0-25,-49 49,-26-49,-49-25,-99 50,0-50,-25 24,0-24,0 0,-50 0,-123 0,49 0,-75 0,-123 0,49 0,25 0,0 0,-25-24,74 24,26-25,98 25,26 0,49 0,0 0,25 0,24 0,100 25,25-1,49 26,25 0,74-1,-24-24,49 0,-123 24,-1-24,-74 25,-75 0,-49-50,-25 0,-25 0,-99 0,-124 0,0 0,-75 0,26 0,-150-50,75 50,50-50,-25 50,74-25,74 25,100 0,49 0,50 0,0 0,0 25,50 0,99 25,74-25,0-1,50 1,74 0,1 49,24-49,-50 0,1 25,-100-26,0 26,-74-25,-75 24,-74-49,0 0,-49 0,-125 0,-24 0,-75 0,-25 0,1 0,-75-24,24-26,1 25,25 0,-75-24,173 24,1 0,124 25,74 0,25 0,50 0,49 0,75 0,74 0,-25 0,99 50,-24-25,74-1,-74 1,-25 50,-50-26,25 1,-149-1,-24-24,-75 0,0-25,0 25,-75-25,-74 0,-74 0,-25 0,-25 0,25 0,-74 0,49 0,0-25,50 0,49 25,75 0,24 0,75 0,0 0,25 0,74 0,25 0,100 25,-1-25,25 50,50-1,-50 1,25-25,-25 24,-50-24,-74 25,-50-1,-49-49,-25 0,0 0,-49 25,-100-25,-74 0,-50 0,25 0,-100 0,51 0,-26-25,50 0,50 1,50-1,24 25,99 0,50 0,0 0,99 0,25 0,25 0,50 0,49 25,25-1,-50 1,74 25,-24-25,-49 24,-51-24,-24 25,-25-25,-74 24,-26-49,-24 0,-49 0,-50 0,-100 0,1 0,-50 0,-50 0,0 0,-49-25,49 1,-49-26,99 25,50 0,49 25,99 0,25 0,25 0,25 0,25 0,124 0,-1 0,26 25,98 0,-24 25,74-1,1 26,-1-26,-99 26,-25-1,-24 0,-100-74,-50 50,-49-25,0-25,-24 0,-150 25,-24-25,-100 0,25 24,-74-24,0 0,-1 0,1 0,49 0,25 0,75 0,74 0,25 0,99 0,25 0,24 0,125 0,-1 0,51 25,49 0,99-25,-50 74,1-49,-1 25,-124-1,26 1,-125-25,-74 0,-25-25,-25 0,-124 0,-124 0,0 0,-74 0,25 0,-26-50,1 25,-25-24,99 24,0 0,100-25,98 50,51 0,24-24,0 24,99 0,50 0,74 0,25 0,50 0,-26 0,-24 0,50 24,-99-24,-26 25,-74-25,-24 0,-75 0,0 0,-75 0,-98 0,-26-25,-74-24,-24-1,-26 25,1 1,-1-76,75 51,75 24,98 0,75 25,0 0,0 0,100 0,48 0,51 0,49 0,25 0,49 25,1-25,-51 25,26 0,-25-1,-25 1,-74 0,-26-25,-48 25,-100-25,0 0,0 0,-50 0,-74 0,-50 0,1 0,-75-25,-25 0,-25-24,50-51,50 51,-100-1,174 25,50 1,74 24,0 0,24 0,76 0,73 0,75 0,25 0,0 74,74-24,-49-26,-50 26,0 49,-74-24,-75-26,-99-24,0-25,0 25,-25 0,-124-1,-74 1,0 0,-124 0,49-25,-49 0,99 0,-75 0,149 0,50 0,50 0,74 0,0 0,74 0,75 0,25 0,49 0,25 25,25 49,0 0,-25-24,25 0,-50-1,-99 26,-49-50,-75-25,0 24,0-24,-50 25,-74 0,-75-25,-73 25,-1-25,-25 0,-49 0,49 0,25 0,25 0,124 0,50 0,24 0,50 0,0 0,0 25,75-25,49 0,49 0,75 0,25 49,-50-24,125 0,-75 0,-1-1,-24 1,-99 0,-74 0,-51 0,-24-25,0 0,-24 0,-100 0,-25 0,-99 0,-25 0,-25 0,-49-25,25 0,-1 0,50 25,0-49,75 24,49 0,100 25,24 0,25 0,25 0,49 0,50 0,50 0,24 0,75 25,-25 24,0 1,25 24,0-24,-75 0,-49-1,0 26,-100-51,-49-24,0 25,0-25,-49 0,-75 25,-149-25,50 0,-50 0,-50 0,75 0,-99 0,49 0,100 0,49 0,99 0,26 0,24 0,0 0,74 0,75 25,25-25,24 25,50-1,25 51,0-50,0 0,-25 49,0-49,-50 24,-49-24,-75 25,-49-25,-25-25,-49 0,-75 0,-50 0,-25 0,-73 0,-1 0,-75 0,-24-25,50-25,-25 1,99 24,124 0,49 25,75 0,0 0,0 0,75 0,98 0,75 0,25 0,99 50,0-26,25 51,-74-26,24 1,-74 0,-50-1,-25 50,-98-74,-100 0,0-25,0 0,-75 0,-74 0,-49 0,-75 0,0 0,-24 0,-75 0,24-50,51 1,-1 49,25-25,124 0,100 25,24 0,25 0,0 0,74 0,50 0,124 0,0 50,25-1,25-24,0 50,-75-26,25 50,25-74,-100 25,-98-1,-1-24,-74-25,0 25,0-25,-74 0,-50 25,-50-25,-74 0,25 0,-50 0,-74 0,49 0,0 0,50 0,50 0,99 0,24 0,50 0,25 0,0 0,50 0,49 0,75 0,74 25,0-1,0 51,0-1,-25-24,25 49,-49-24,-26-1,1-24,-99-1,-26-49,-49 25</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8-03-11T15:14:58.109"/>
    </inkml:context>
    <inkml:brush xml:id="br0">
      <inkml:brushProperty name="width" value="0.08819" units="cm"/>
      <inkml:brushProperty name="height" value="0.35278" units="cm"/>
      <inkml:brushProperty name="color" value="#FF0000"/>
      <inkml:brushProperty name="tip" value="rectangle"/>
      <inkml:brushProperty name="rasterOp" value="maskPen"/>
    </inkml:brush>
  </inkml:definitions>
  <inkml:trace contextRef="#ctx0" brushRef="#br0">5259 8235,'0'0,"0"0,0 0,50-25,49 1,50-1,-1 0,51 0,24 0,-24 25,24-24,-50 24,-24 0,-50 0,-49 0,-25 0,-25 0,0 0,-50 0,-24 0,-50 0,-50 0,-49 0,0 0,-75-25,25 0,0 0,25-49,75 24,98 50,26 0,49 0,24 0,26 0,49 0,50 0,50 25,123 24,0 1,26 25,148 24,-99-25,-50 25,-74-24,-50-26,-149 26,-24-50,-50-25,-50 0,-123 0,-50 0,-75 0,-25 0,-49 0,0 0,0-25,0 0,99 0,25 25,124 0,50 0,49 0,25 0,25 0,74 0,50 0,49 0,50 25,50 0,49-25,-49 25,49-1,-49 1,0 50,-75-51,-124 1,-25 0,-74 0,0-25,0 0,-49 0,-100 0,-99 25,-25-25,-49 0,24 0,-74-25,25 25,49-25,25 25,100 0,98 0,50 0,25 0,25 0,74 0,125 0,-26 0,0 74,50-49,25 0,-25 25,0-1,-49-24,-26 25,-73-1,-51-24,-49-25,0 0,0 25,-49-25,-125 25,25 0,-49-25,-1 24,-49-24,-25 0,50 0,50 0,-1 25,75 0,49-25,50 0,0 0,0 0,0 0,75 25,24-25,25 0,74 49,75-24,-50 0,25 25,-49-26,-1 51,-123-26,-26 1,-24-50,-25 0,-25 0,-74 0,-99 0,-50 0,24 0,-123-50,74 1,0-26,-24-24,98 25,75-1,50 26,24-26,50 51,0-1,0-25,99 0,1 1,24-1,49-24,-24-1,0 26,-50-1,-24 50,-26-25,1-24,-50 49,25 0,-25 0,0 0,0 0,-50 0,-24-25,-1 0,-24 0,-25 1,74 24,26 0,24-25,0 25,99 0,25 0,49 0,26 0,24 0,50 0,-25 0,-25 0,-74 0,-75 0,-49 0,-25 0,-25 0,-74 0,-25 0,0 0,-124 0,50 0,-1 0,1 0,24 0,25 0,50 0,50 0,24 0,25 0,0 0,0 0,49-25,26 25,49 0,25 0,74 0,0 0,-24 0,-1 25,-49 49,-50 1,-49-51,-26 1,-24 0,0 0,-74 0,-124 74,24-50,0 26,1-26,-51 1,51-25,24 49,50-49,24 0,51 0,-1 0,25-25,0 24,0-24,49 25,51 25,73-25,1-1,49 1,0 25,25-25,0-1,-74 26,-100-25,-24 0,-50-25,-25 0,-74 0,-75 0,-24 0,-75 49,-49-49,24 0,0-25,26 1,23-1,51 25,124 0,49 0,25 0,0 0,124 25,0-25,25 24,49 1,25-25,1 25,98 0,-74-25,25 0,0 49,-75 1,-99 0,-49-26,-50-24,0 0,0 0,-124 25,-50 0,-49-25,-25 0,-25 0,-49 0,-25 0,24 0,50 0,100 0,73 0,51 0,49 0,0 0,25 0,99 25,0-25,124 25,-50-25,75 49,0-24,0-25,0 50,-25-25,-25 24,-99 1,-50-25,-24-25,-50 0,-25 0,-25 24,-98 1,-26-25,-74 25,0-25,-25 0,-25 0,26 0,23 0,51 0,99 0,49 0,50 0,0 0,75 0,24 0,50 0,24 25,26 0,49-1,25 26,-75-25,25 24,-74-24,-99 25,-50-50,0 25,0-25,0 0,-75 0,-98 0,-26 0,-49 0,-25 0,50 0,50 0,-1-25,99 25,51 0,24 0,24 0,51 0,24 25,75-1,49 26,-25-25,50 0,0-1,-49 1,-75 25,-25-1,-49-24,-50-25,-25 0,-49 0,-26 0,-148 0,50 0,-1 0,-49 0,75 0,49 0,25 0,49 0,50 0,0 0,0 25,0 0,74-25,75 49,-25-49,75 25,49 0,-50 0,50 0,-25-1,-99 26,-24-25,-76 0,1-25,-25 0,0 25,-25-25,-49 0,-25 24,-100-24,26 0,-1 0,-74 0,99 0,-74 0,74 0,25 0,75 25,24-25,0 0,25 0,0 0,50 0,49 25,74-25,51 25,-1 0,99-1,-49 51,0-50,-25 24,-25 1,-49-25,-75 24,-74-24,-25-25,-25 0,-124 0,-49 25,-25-25,-25 0,-100 0,51-25,24 25,74-25,1 25,74 0,99 0,25 0,0 25,0-25,50 25,74 0,49-25,26 49,49-24,50 25,49-26,-25 26,1 24,24-24,-124 0,0-1,-99 26,-99-50,-25-25,0 0,-25 0,-74 0,-74 24,-26-24,-49 0,-50 0,-24 0,0 0,24-24,50-1,74 25,75 0,74 0,0 0,25 0,0 0,75 0,49 0,49 0,76 49,73 1,-24 24,-26-24,26 0,-50-1,0 26,-99-51,-75 1,-49 0,-25-25,-49 0,-51 25,-172-25,-1 0,-25 0,-74 0,50 0,-1 0,50 0,124 0,25 0,100 0,-1 25,25-25,25 24,24-24,50 0,75 25,24 0,1 0,74 0,-50 49,25-24,-49-26,-51 26,-73-25,-50-25,-25 25,0-25,0 0,-75 0,-74 0,0 0,-74 0,0 0,-50-25,25 0,0-49,99 49,25 0,50 25,74 0,0-25,0 25,0 0,25-25,49 1,0-26,50 25,-24 0,-26-24,25 24,-49 25,-50 0,0-25,0 25,0 0,-75 0,-24-25,0 25,-50 0,-24-49,-26 24,75-25,25 26,49 24,1-25,49 0,0 25,0 0,74 0,50 0,50 0,99 0,-1 0,26 0,49 0,-74 25,25 24,-100-24,26 25,-150-25,-49-25,-25 24,0-24,-25 0,-124 25,0-25,-74 0,-50 25,0-25,-24 0,73 0,1 0,99 0,50 0,49 0,25 25,0-25,0 0,25 25,49-1,100 26,-1-25,1 0,74-25,25 24,-50 1,25 0,25-25,-99 0,-1 25,-73 0,-51-1,-49-24,0 0,-25 0,-74 25,-50 0,25 0,-124-25,-25 0,-49 0,-50 0,49 0,125 0,0 0,74 0,49 0,75 0,0 0,25 0,74 0,75 0,-25 0,124 0,-1 0,1 0,25 0,24 49,-98-24,24 25,-100-25,-73 24,-50-49,-25 0,0 0,-50 0,-49 25,-75-25,-49 0,-25 0,-25 25,-25-25,26 0,73 0,25 0,100 0,49 0,25 25,0-25,50 25,49-25,25 24,50 1,-1-25,51 0,24 25,-25-25,0 25,-49 0,-25-1,-50 1,-74 0,-1-25,-24 0,0 25,-49-25,-50 0,-1 0,-48 25,-26-25,-24 0,-1 0,25 0,75 0,50 0,24 0,25 0,0-25,49 25,1-25,24 25,75 0,-25 0,50 0,0 0,-1 0,1 25,-100 24,1 1,-75-50,0 25,0-25,0 0,-25 25,-124 24,-25 1,-24-25,24-25,-24 0,24 0,50 24,75-24,49 0,0 25,0-25,74 25,50 0,50 0,-1-1,26 1,49-25,-25 0,-25 25,1-25,-75 0,-50 25,1-25,-75 0,0 0,-25 25,-74-1,-75 1,-24 0,-50-25,-25 0,0 0,0 0,50-25,74 25,99-25,26 25,24 0,24 0,51 0,98 0,26 0,49 0,50 0,-1 0,51 0,-1 25,-74 0,-1 0,-73 49,-125-74,-49 25,-25-25,-25 25,-74-25,-75 25,-24-25,-25 25,0-25,-25 0,-25 0,74 0,1 0,99 0,-25 24,99-24,0 0,25 0,0 0,0 0,74 25,50 0,0 0,124 24,0-24,25 25,0-1,0 26,-50-26,-49 26,-100-50,-49-1,-25 1,0-25,0 0,-74 0,-75 25,-99-25,25 25,-100-25,100 0,-25 0,49 0,125 25,24-25,50 24,0-24,0 0,0 0,75 25,24-25,75 25,-1 0,75-25,-24 25,24-25,-50 24,-24-24,-25 25,-75 0,-49-25,-25 0,-25 0,-25 0,-49 0,-75 0,-24 0,0 0,-50-50,0-49,49 50,50-1,25 0,75 50,49-24,0 24,0 0,49-50,50 25,1 0,24 1,25-1,-75 0,-49 25,0 0,-25 0,-25 0,-50 0,-24 0,-124 0,24-25,-49 0,25 25,-50-24,124-1,75 25,49 0,25 0,50 0,74 25,25 24,74-24,50 25,0-1,124 26,-50-26,-25 1,25 49,-49-49,-50-1,-25 1,-49-1,-124 1,-26-50,-24 25,0-25,0 0,-49 0,-50 25,-1 0,-123-1,25-24,-25 0,-50 0,25-24,49-1,-24 0,124 0,49 25,50 0,25 0,49 0,26 0,148 0,-50 0,50 0,50 25,-25 0,-25 24,0 1,-50 0,-49-1,-75 1,1-25,-75-25,0 0,-25 24,-49 1,-75 0,-25 0,-74-25,50 25,-75-25,74 0,26 0,73 24,51-24,24 0,25 0,25 0,24 0,26 0,24 25,75-25,-25 25,74-25,0 25,25 24,25 1,-75 0,-24-1,-25 1,-100-50,-24 25,-25-25,0 0,-74 0,-75 24,-74 1,0-25,-75 0,-25 0,51 0,-26 0,75 0,74-25,50 25,49 0,50 0,25 0,24 0,51 50,48-25,1-25,99 25,25-1,0-24,74 50,-74-25,25 49,-1-49,26 25,-75-1,-50-24,-49 25,-99-25,-25-25,-25 0,0 0,-75 0,-74 0,-24 0,-75 0,-25 0,-25 0,1-50,-100-24,99 24,-24 25,98 0,76 25,98 0,25 0,25 0,25 0,74 0,75 0,74 0,-25 0,25 0,25 0,-50 0,0 0,1 25,-1 25,-49-25,-75-1,-25 1,-49-25,0 25,-25-25,-25 0,0 0,-74 25,0 0,-50-25,0 0,25 0,25 0,24 0,26 0,-1 0,50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57E6CA4-282A-4BA7-92C9-8F8BBF42A699}"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567658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7E6CA4-282A-4BA7-92C9-8F8BBF42A699}"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4074462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7E6CA4-282A-4BA7-92C9-8F8BBF42A699}"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1341730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57E6CA4-282A-4BA7-92C9-8F8BBF42A699}"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1893235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57E6CA4-282A-4BA7-92C9-8F8BBF42A699}" type="datetimeFigureOut">
              <a:rPr lang="en-GB" smtClean="0"/>
              <a:t>25/06/2020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199890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57E6CA4-282A-4BA7-92C9-8F8BBF42A699}" type="datetimeFigureOut">
              <a:rPr lang="en-GB" smtClean="0"/>
              <a:t>25/06/2020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4026727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7E6CA4-282A-4BA7-92C9-8F8BBF42A699}" type="datetimeFigureOut">
              <a:rPr lang="en-GB" smtClean="0"/>
              <a:t>25/06/2020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8892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7E6CA4-282A-4BA7-92C9-8F8BBF42A699}"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2633338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7E6CA4-282A-4BA7-92C9-8F8BBF42A699}"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3189243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7E6CA4-282A-4BA7-92C9-8F8BBF42A699}"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3580605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7E6CA4-282A-4BA7-92C9-8F8BBF42A699}"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F9802B-D4DA-4B4B-89BC-A61285755062}" type="slidenum">
              <a:rPr lang="en-GB" smtClean="0"/>
              <a:t>‹#›</a:t>
            </a:fld>
            <a:endParaRPr lang="en-GB"/>
          </a:p>
        </p:txBody>
      </p:sp>
    </p:spTree>
    <p:extLst>
      <p:ext uri="{BB962C8B-B14F-4D97-AF65-F5344CB8AC3E}">
        <p14:creationId xmlns:p14="http://schemas.microsoft.com/office/powerpoint/2010/main" val="3573796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675755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675755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675755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518319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5183198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518319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5183198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5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6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7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8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9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0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1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15652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7E6CA4-282A-4BA7-92C9-8F8BBF42A699}" type="datetimeFigureOut">
              <a:rPr lang="en-GB" smtClean="0"/>
              <a:t>25/06/2020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F9802B-D4DA-4B4B-89BC-A61285755062}" type="slidenum">
              <a:rPr lang="en-GB" smtClean="0"/>
              <a:t>‹#›</a:t>
            </a:fld>
            <a:endParaRPr lang="en-GB"/>
          </a:p>
        </p:txBody>
      </p:sp>
    </p:spTree>
    <p:extLst>
      <p:ext uri="{BB962C8B-B14F-4D97-AF65-F5344CB8AC3E}">
        <p14:creationId xmlns:p14="http://schemas.microsoft.com/office/powerpoint/2010/main" val="3359620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7" r:id="rId12"/>
    <p:sldLayoutId id="2147483678" r:id="rId13"/>
    <p:sldLayoutId id="2147483679" r:id="rId14"/>
    <p:sldLayoutId id="2147483680" r:id="rId15"/>
    <p:sldLayoutId id="2147483681" r:id="rId16"/>
    <p:sldLayoutId id="2147483682" r:id="rId17"/>
    <p:sldLayoutId id="2147483683" r:id="rId18"/>
    <p:sldLayoutId id="2147483684" r:id="rId19"/>
    <p:sldLayoutId id="2147483685" r:id="rId20"/>
    <p:sldLayoutId id="2147483686" r:id="rId21"/>
    <p:sldLayoutId id="2147483687" r:id="rId22"/>
    <p:sldLayoutId id="2147483688" r:id="rId23"/>
    <p:sldLayoutId id="2147483689" r:id="rId24"/>
    <p:sldLayoutId id="2147483690" r:id="rId2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39.emf"/><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380.emf"/><Relationship Id="rId5" Type="http://schemas.openxmlformats.org/officeDocument/2006/relationships/customXml" Target="../ink/ink2.xml"/><Relationship Id="rId4" Type="http://schemas.openxmlformats.org/officeDocument/2006/relationships/image" Target="../media/image370.emf"/></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39.emf"/><Relationship Id="rId3" Type="http://schemas.openxmlformats.org/officeDocument/2006/relationships/customXml" Target="../ink/ink4.xml"/><Relationship Id="rId7" Type="http://schemas.openxmlformats.org/officeDocument/2006/relationships/customXml" Target="../ink/ink6.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380.emf"/><Relationship Id="rId5" Type="http://schemas.openxmlformats.org/officeDocument/2006/relationships/customXml" Target="../ink/ink5.xml"/><Relationship Id="rId4" Type="http://schemas.openxmlformats.org/officeDocument/2006/relationships/image" Target="../media/image370.emf"/></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image" Target="../media/image9.png"/><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5.png"/><Relationship Id="rId4" Type="http://schemas.openxmlformats.org/officeDocument/2006/relationships/image" Target="../media/image9.png"/><Relationship Id="rId9"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5.png"/><Relationship Id="rId4" Type="http://schemas.openxmlformats.org/officeDocument/2006/relationships/image" Target="../media/image9.png"/><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9.emf"/><Relationship Id="rId3" Type="http://schemas.openxmlformats.org/officeDocument/2006/relationships/customXml" Target="../ink/ink7.xml"/><Relationship Id="rId7" Type="http://schemas.openxmlformats.org/officeDocument/2006/relationships/customXml" Target="../ink/ink9.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380.emf"/><Relationship Id="rId5" Type="http://schemas.openxmlformats.org/officeDocument/2006/relationships/customXml" Target="../ink/ink8.xml"/><Relationship Id="rId4" Type="http://schemas.openxmlformats.org/officeDocument/2006/relationships/image" Target="../media/image370.emf"/></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3.png"/><Relationship Id="rId9"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772400" cy="1470025"/>
          </a:xfrm>
        </p:spPr>
        <p:txBody>
          <a:bodyPr>
            <a:normAutofit fontScale="90000"/>
          </a:bodyPr>
          <a:lstStyle/>
          <a:p>
            <a:pPr algn="l"/>
            <a:r>
              <a:rPr lang="en-GB" u="sng" dirty="0">
                <a:latin typeface="Letter-join No-Lead 37" panose="02000503000000020003" pitchFamily="50" charset="0"/>
              </a:rPr>
              <a:t>Tuesday 30</a:t>
            </a:r>
            <a:r>
              <a:rPr lang="en-GB" u="sng" baseline="30000" dirty="0">
                <a:latin typeface="Letter-join No-Lead 37" panose="02000503000000020003" pitchFamily="50" charset="0"/>
              </a:rPr>
              <a:t>th</a:t>
            </a:r>
            <a:r>
              <a:rPr lang="en-GB" u="sng" dirty="0">
                <a:latin typeface="Letter-join No-Lead 37" panose="02000503000000020003" pitchFamily="50" charset="0"/>
              </a:rPr>
              <a:t> June 2020</a:t>
            </a:r>
            <a:br>
              <a:rPr lang="en-GB" u="sng" dirty="0">
                <a:latin typeface="Letter-join No-Lead 37" panose="02000503000000020003" pitchFamily="50" charset="0"/>
              </a:rPr>
            </a:br>
            <a:r>
              <a:rPr lang="en-GB" u="sng" dirty="0">
                <a:latin typeface="Letter-join No-Lead 37" panose="02000503000000020003" pitchFamily="50" charset="0"/>
              </a:rPr>
              <a:t>LO: To tell the time</a:t>
            </a:r>
            <a:br>
              <a:rPr lang="en-GB" dirty="0">
                <a:latin typeface="Letter-join No-Lead 37" panose="02000503000000020003" pitchFamily="50" charset="0"/>
              </a:rPr>
            </a:br>
            <a:r>
              <a:rPr lang="en-GB" dirty="0">
                <a:latin typeface="Letter-join No-Lead 37" panose="02000503000000020003" pitchFamily="50" charset="0"/>
              </a:rPr>
              <a:t>SC:</a:t>
            </a:r>
            <a:br>
              <a:rPr lang="en-GB" dirty="0">
                <a:latin typeface="Letter-join No-Lead 37" panose="02000503000000020003" pitchFamily="50" charset="0"/>
              </a:rPr>
            </a:br>
            <a:r>
              <a:rPr lang="en-GB" dirty="0">
                <a:latin typeface="Letter-join No-Lead 37" panose="02000503000000020003" pitchFamily="50" charset="0"/>
              </a:rPr>
              <a:t>*past the hour</a:t>
            </a:r>
            <a:br>
              <a:rPr lang="en-GB" dirty="0">
                <a:latin typeface="Letter-join No-Lead 37" panose="02000503000000020003" pitchFamily="50" charset="0"/>
              </a:rPr>
            </a:br>
            <a:r>
              <a:rPr lang="en-GB" dirty="0">
                <a:latin typeface="Letter-join No-Lead 37" panose="02000503000000020003" pitchFamily="50" charset="0"/>
              </a:rPr>
              <a:t>*time in words</a:t>
            </a:r>
            <a:br>
              <a:rPr lang="en-GB" dirty="0">
                <a:latin typeface="Letter-join No-Lead 37" panose="02000503000000020003" pitchFamily="50" charset="0"/>
              </a:rPr>
            </a:br>
            <a:r>
              <a:rPr lang="en-GB" dirty="0">
                <a:latin typeface="Letter-join No-Lead 37" panose="02000503000000020003" pitchFamily="50" charset="0"/>
              </a:rPr>
              <a:t>*hands drawn</a:t>
            </a:r>
          </a:p>
        </p:txBody>
      </p:sp>
    </p:spTree>
    <p:extLst>
      <p:ext uri="{BB962C8B-B14F-4D97-AF65-F5344CB8AC3E}">
        <p14:creationId xmlns:p14="http://schemas.microsoft.com/office/powerpoint/2010/main" val="4002450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No-Lead 37" panose="02000503000000020003" pitchFamily="50" charset="0"/>
              </a:rPr>
              <a:t>Recap!</a:t>
            </a:r>
          </a:p>
        </p:txBody>
      </p:sp>
      <p:sp>
        <p:nvSpPr>
          <p:cNvPr id="3" name="Content Placeholder 2"/>
          <p:cNvSpPr>
            <a:spLocks noGrp="1"/>
          </p:cNvSpPr>
          <p:nvPr>
            <p:ph idx="1"/>
          </p:nvPr>
        </p:nvSpPr>
        <p:spPr>
          <a:xfrm>
            <a:off x="457200" y="1600201"/>
            <a:ext cx="8229600" cy="1324744"/>
          </a:xfrm>
        </p:spPr>
        <p:txBody>
          <a:bodyPr/>
          <a:lstStyle/>
          <a:p>
            <a:pPr marL="0" indent="0">
              <a:buNone/>
            </a:pPr>
            <a:r>
              <a:rPr lang="en-GB" dirty="0">
                <a:latin typeface="Letter-join No-Lead 37" panose="02000503000000020003" pitchFamily="50" charset="0"/>
              </a:rPr>
              <a:t>How many days in a year? </a:t>
            </a:r>
          </a:p>
          <a:p>
            <a:pPr marL="0" indent="0">
              <a:buNone/>
            </a:pPr>
            <a:r>
              <a:rPr lang="en-GB" dirty="0">
                <a:latin typeface="Letter-join No-Lead 37" panose="02000503000000020003" pitchFamily="50" charset="0"/>
              </a:rPr>
              <a:t>Leap year?</a:t>
            </a:r>
          </a:p>
          <a:p>
            <a:pPr marL="0" indent="0">
              <a:buNone/>
            </a:pPr>
            <a:endParaRPr lang="en-GB" dirty="0"/>
          </a:p>
        </p:txBody>
      </p:sp>
      <p:sp>
        <p:nvSpPr>
          <p:cNvPr id="4" name="TextBox 3"/>
          <p:cNvSpPr txBox="1"/>
          <p:nvPr/>
        </p:nvSpPr>
        <p:spPr>
          <a:xfrm>
            <a:off x="323528" y="3501008"/>
            <a:ext cx="2142574" cy="369332"/>
          </a:xfrm>
          <a:prstGeom prst="rect">
            <a:avLst/>
          </a:prstGeom>
          <a:noFill/>
        </p:spPr>
        <p:txBody>
          <a:bodyPr wrap="none" rtlCol="0">
            <a:spAutoFit/>
          </a:bodyPr>
          <a:lstStyle/>
          <a:p>
            <a:r>
              <a:rPr lang="en-GB" dirty="0">
                <a:latin typeface="Letter-join No-Lead 37" panose="02000503000000020003" pitchFamily="50" charset="0"/>
              </a:rPr>
              <a:t>Days in September?</a:t>
            </a:r>
          </a:p>
        </p:txBody>
      </p:sp>
      <p:sp>
        <p:nvSpPr>
          <p:cNvPr id="5" name="TextBox 4"/>
          <p:cNvSpPr txBox="1"/>
          <p:nvPr/>
        </p:nvSpPr>
        <p:spPr>
          <a:xfrm>
            <a:off x="323528" y="4446403"/>
            <a:ext cx="1612621" cy="369332"/>
          </a:xfrm>
          <a:prstGeom prst="rect">
            <a:avLst/>
          </a:prstGeom>
          <a:noFill/>
        </p:spPr>
        <p:txBody>
          <a:bodyPr wrap="none" rtlCol="0">
            <a:spAutoFit/>
          </a:bodyPr>
          <a:lstStyle/>
          <a:p>
            <a:r>
              <a:rPr lang="en-GB" dirty="0">
                <a:latin typeface="Letter-join No-Lead 37" panose="02000503000000020003" pitchFamily="50" charset="0"/>
              </a:rPr>
              <a:t>Days in April?</a:t>
            </a:r>
          </a:p>
        </p:txBody>
      </p:sp>
    </p:spTree>
    <p:extLst>
      <p:ext uri="{BB962C8B-B14F-4D97-AF65-F5344CB8AC3E}">
        <p14:creationId xmlns:p14="http://schemas.microsoft.com/office/powerpoint/2010/main" val="3120813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6" t="1171" r="279" b="14588"/>
          <a:stretch/>
        </p:blipFill>
        <p:spPr>
          <a:xfrm>
            <a:off x="755650" y="1985319"/>
            <a:ext cx="7632699" cy="4107506"/>
          </a:xfrm>
          <a:prstGeom prst="rect">
            <a:avLst/>
          </a:prstGeom>
        </p:spPr>
      </p:pic>
      <p:pic>
        <p:nvPicPr>
          <p:cNvPr id="5"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2112192" y="697112"/>
            <a:ext cx="4919616" cy="615553"/>
          </a:xfrm>
          <a:prstGeom prst="rect">
            <a:avLst/>
          </a:prstGeom>
        </p:spPr>
        <p:txBody>
          <a:bodyPr wrap="none" lIns="0" tIns="0" rIns="0" bIns="0">
            <a:spAutoFit/>
          </a:bodyPr>
          <a:lstStyle/>
          <a:p>
            <a:r>
              <a:rPr lang="en-GB" altLang="en-US" sz="4000" dirty="0">
                <a:latin typeface="+mj-lt"/>
              </a:rPr>
              <a:t>Minute Past the Hour</a:t>
            </a:r>
            <a:endParaRPr lang="en-GB" sz="4000" dirty="0">
              <a:latin typeface="+mj-lt"/>
            </a:endParaRP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4516" t="753" r="17259" b="2990"/>
          <a:stretch/>
        </p:blipFill>
        <p:spPr>
          <a:xfrm>
            <a:off x="3023684" y="2146987"/>
            <a:ext cx="3096632" cy="3089294"/>
          </a:xfrm>
          <a:prstGeom prst="rect">
            <a:avLst/>
          </a:prstGeom>
          <a:effectLst>
            <a:outerShdw blurRad="50800" dist="38100" dir="5400000" algn="t" rotWithShape="0">
              <a:prstClr val="black">
                <a:alpha val="40000"/>
              </a:prstClr>
            </a:outerShdw>
          </a:effectLst>
        </p:spPr>
      </p:pic>
      <p:sp>
        <p:nvSpPr>
          <p:cNvPr id="9" name="Rectangle 8"/>
          <p:cNvSpPr/>
          <p:nvPr/>
        </p:nvSpPr>
        <p:spPr>
          <a:xfrm>
            <a:off x="5493206" y="2112567"/>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10" name="Rectangle 9"/>
          <p:cNvSpPr/>
          <p:nvPr/>
        </p:nvSpPr>
        <p:spPr>
          <a:xfrm>
            <a:off x="5988727" y="2728965"/>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11" name="Rectangle 10"/>
          <p:cNvSpPr/>
          <p:nvPr/>
        </p:nvSpPr>
        <p:spPr>
          <a:xfrm>
            <a:off x="6186111" y="3341932"/>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12" name="Rectangle 11"/>
          <p:cNvSpPr/>
          <p:nvPr/>
        </p:nvSpPr>
        <p:spPr>
          <a:xfrm>
            <a:off x="5988727" y="4234330"/>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13" name="Rectangle 12"/>
          <p:cNvSpPr/>
          <p:nvPr/>
        </p:nvSpPr>
        <p:spPr>
          <a:xfrm>
            <a:off x="5506665" y="4849729"/>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14" name="Rectangle 13"/>
          <p:cNvSpPr/>
          <p:nvPr/>
        </p:nvSpPr>
        <p:spPr>
          <a:xfrm>
            <a:off x="3755603" y="5219202"/>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l="85516" t="202" r="11995" b="19183"/>
          <a:stretch/>
        </p:blipFill>
        <p:spPr>
          <a:xfrm>
            <a:off x="4526063" y="2364478"/>
            <a:ext cx="116936" cy="2678402"/>
          </a:xfrm>
          <a:prstGeom prst="rect">
            <a:avLst/>
          </a:prstGeom>
        </p:spPr>
      </p:pic>
      <p:pic>
        <p:nvPicPr>
          <p:cNvPr id="16" name="Picture 15"/>
          <p:cNvPicPr>
            <a:picLocks noChangeAspect="1"/>
          </p:cNvPicPr>
          <p:nvPr/>
        </p:nvPicPr>
        <p:blipFill rotWithShape="1">
          <a:blip r:embed="rId6" cstate="print">
            <a:extLst>
              <a:ext uri="{28A0092B-C50C-407E-A947-70E740481C1C}">
                <a14:useLocalDpi xmlns:a14="http://schemas.microsoft.com/office/drawing/2010/main" val="0"/>
              </a:ext>
            </a:extLst>
          </a:blip>
          <a:srcRect l="90195" t="14093" r="6895" b="33036"/>
          <a:stretch/>
        </p:blipFill>
        <p:spPr>
          <a:xfrm>
            <a:off x="4523687" y="2828988"/>
            <a:ext cx="136736" cy="1756668"/>
          </a:xfrm>
          <a:prstGeom prst="rect">
            <a:avLst/>
          </a:prstGeom>
        </p:spPr>
      </p:pic>
      <p:sp>
        <p:nvSpPr>
          <p:cNvPr id="18" name="TextBox 17"/>
          <p:cNvSpPr txBox="1"/>
          <p:nvPr/>
        </p:nvSpPr>
        <p:spPr>
          <a:xfrm>
            <a:off x="936612" y="4183768"/>
            <a:ext cx="3364838" cy="1754326"/>
          </a:xfrm>
          <a:prstGeom prst="rect">
            <a:avLst/>
          </a:prstGeom>
          <a:solidFill>
            <a:schemeClr val="bg1"/>
          </a:solidFill>
          <a:ln w="19050">
            <a:solidFill>
              <a:schemeClr val="tx1"/>
            </a:solidFill>
          </a:ln>
        </p:spPr>
        <p:txBody>
          <a:bodyPr wrap="square" rtlCol="0">
            <a:spAutoFit/>
          </a:bodyPr>
          <a:lstStyle/>
          <a:p>
            <a:pPr algn="ctr"/>
            <a:r>
              <a:rPr lang="en-GB" dirty="0">
                <a:latin typeface="Twinkl" pitchFamily="50" charset="0"/>
              </a:rPr>
              <a:t>We can tell the time to the nearest minute by counting clockwise round the clock in fives, then counting on in single minutes until we reach the exact time. </a:t>
            </a:r>
          </a:p>
        </p:txBody>
      </p:sp>
    </p:spTree>
    <p:extLst>
      <p:ext uri="{BB962C8B-B14F-4D97-AF65-F5344CB8AC3E}">
        <p14:creationId xmlns:p14="http://schemas.microsoft.com/office/powerpoint/2010/main" val="266678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800000">
                                      <p:cBhvr>
                                        <p:cTn id="6" dur="2000" fill="hold"/>
                                        <p:tgtEl>
                                          <p:spTgt spid="15"/>
                                        </p:tgtEl>
                                        <p:attrNameLst>
                                          <p:attrName>r</p:attrName>
                                        </p:attrNameLst>
                                      </p:cBhvr>
                                    </p:animRot>
                                  </p:childTnLst>
                                </p:cTn>
                              </p:par>
                              <p:par>
                                <p:cTn id="7" presetID="8" presetClass="emph" presetSubtype="0" fill="hold" nodeType="withEffect">
                                  <p:stCondLst>
                                    <p:cond delay="0"/>
                                  </p:stCondLst>
                                  <p:childTnLst>
                                    <p:animRot by="150000">
                                      <p:cBhvr>
                                        <p:cTn id="8" dur="2000" fill="hold"/>
                                        <p:tgtEl>
                                          <p:spTgt spid="16"/>
                                        </p:tgtEl>
                                        <p:attrNameLst>
                                          <p:attrName>r</p:attrName>
                                        </p:attrNameLst>
                                      </p:cBhvr>
                                    </p:animRot>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nodeType="clickEffect">
                                  <p:stCondLst>
                                    <p:cond delay="0"/>
                                  </p:stCondLst>
                                  <p:childTnLst>
                                    <p:animRot by="1800000">
                                      <p:cBhvr>
                                        <p:cTn id="16" dur="2000" fill="hold"/>
                                        <p:tgtEl>
                                          <p:spTgt spid="15"/>
                                        </p:tgtEl>
                                        <p:attrNameLst>
                                          <p:attrName>r</p:attrName>
                                        </p:attrNameLst>
                                      </p:cBhvr>
                                    </p:animRot>
                                  </p:childTnLst>
                                </p:cTn>
                              </p:par>
                              <p:par>
                                <p:cTn id="17" presetID="8" presetClass="emph" presetSubtype="0" fill="hold" nodeType="withEffect">
                                  <p:stCondLst>
                                    <p:cond delay="0"/>
                                  </p:stCondLst>
                                  <p:childTnLst>
                                    <p:animRot by="150000">
                                      <p:cBhvr>
                                        <p:cTn id="18" dur="2000" fill="hold"/>
                                        <p:tgtEl>
                                          <p:spTgt spid="16"/>
                                        </p:tgtEl>
                                        <p:attrNameLst>
                                          <p:attrName>r</p:attrName>
                                        </p:attrNameLst>
                                      </p:cBhvr>
                                    </p:animRo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1800000">
                                      <p:cBhvr>
                                        <p:cTn id="26" dur="2000" fill="hold"/>
                                        <p:tgtEl>
                                          <p:spTgt spid="15"/>
                                        </p:tgtEl>
                                        <p:attrNameLst>
                                          <p:attrName>r</p:attrName>
                                        </p:attrNameLst>
                                      </p:cBhvr>
                                    </p:animRot>
                                  </p:childTnLst>
                                </p:cTn>
                              </p:par>
                              <p:par>
                                <p:cTn id="27" presetID="8" presetClass="emph" presetSubtype="0" fill="hold" nodeType="withEffect">
                                  <p:stCondLst>
                                    <p:cond delay="0"/>
                                  </p:stCondLst>
                                  <p:childTnLst>
                                    <p:animRot by="150000">
                                      <p:cBhvr>
                                        <p:cTn id="28" dur="2000" fill="hold"/>
                                        <p:tgtEl>
                                          <p:spTgt spid="16"/>
                                        </p:tgtEl>
                                        <p:attrNameLst>
                                          <p:attrName>r</p:attrName>
                                        </p:attrNameLst>
                                      </p:cBhvr>
                                    </p:animRo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mph" presetSubtype="0" fill="hold" nodeType="clickEffect">
                                  <p:stCondLst>
                                    <p:cond delay="0"/>
                                  </p:stCondLst>
                                  <p:childTnLst>
                                    <p:animRot by="1800000">
                                      <p:cBhvr>
                                        <p:cTn id="36" dur="2000" fill="hold"/>
                                        <p:tgtEl>
                                          <p:spTgt spid="15"/>
                                        </p:tgtEl>
                                        <p:attrNameLst>
                                          <p:attrName>r</p:attrName>
                                        </p:attrNameLst>
                                      </p:cBhvr>
                                    </p:animRot>
                                  </p:childTnLst>
                                </p:cTn>
                              </p:par>
                              <p:par>
                                <p:cTn id="37" presetID="8" presetClass="emph" presetSubtype="0" fill="hold" nodeType="withEffect">
                                  <p:stCondLst>
                                    <p:cond delay="0"/>
                                  </p:stCondLst>
                                  <p:childTnLst>
                                    <p:animRot by="150000">
                                      <p:cBhvr>
                                        <p:cTn id="38" dur="2000" fill="hold"/>
                                        <p:tgtEl>
                                          <p:spTgt spid="16"/>
                                        </p:tgtEl>
                                        <p:attrNameLst>
                                          <p:attrName>r</p:attrName>
                                        </p:attrNameLst>
                                      </p:cBhvr>
                                    </p:animRo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1800000">
                                      <p:cBhvr>
                                        <p:cTn id="46" dur="2000" fill="hold"/>
                                        <p:tgtEl>
                                          <p:spTgt spid="15"/>
                                        </p:tgtEl>
                                        <p:attrNameLst>
                                          <p:attrName>r</p:attrName>
                                        </p:attrNameLst>
                                      </p:cBhvr>
                                    </p:animRot>
                                  </p:childTnLst>
                                </p:cTn>
                              </p:par>
                              <p:par>
                                <p:cTn id="47" presetID="8" presetClass="emph" presetSubtype="0" fill="hold" nodeType="withEffect">
                                  <p:stCondLst>
                                    <p:cond delay="0"/>
                                  </p:stCondLst>
                                  <p:childTnLst>
                                    <p:animRot by="150000">
                                      <p:cBhvr>
                                        <p:cTn id="48" dur="2000" fill="hold"/>
                                        <p:tgtEl>
                                          <p:spTgt spid="16"/>
                                        </p:tgtEl>
                                        <p:attrNameLst>
                                          <p:attrName>r</p:attrName>
                                        </p:attrNameLst>
                                      </p:cBhvr>
                                    </p:animRo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mph" presetSubtype="0" fill="hold" nodeType="clickEffect">
                                  <p:stCondLst>
                                    <p:cond delay="0"/>
                                  </p:stCondLst>
                                  <p:childTnLst>
                                    <p:animRot by="1800000">
                                      <p:cBhvr>
                                        <p:cTn id="56" dur="2000" fill="hold"/>
                                        <p:tgtEl>
                                          <p:spTgt spid="15"/>
                                        </p:tgtEl>
                                        <p:attrNameLst>
                                          <p:attrName>r</p:attrName>
                                        </p:attrNameLst>
                                      </p:cBhvr>
                                    </p:animRot>
                                  </p:childTnLst>
                                </p:cTn>
                              </p:par>
                              <p:par>
                                <p:cTn id="57" presetID="8" presetClass="emph" presetSubtype="0" fill="hold" nodeType="withEffect">
                                  <p:stCondLst>
                                    <p:cond delay="0"/>
                                  </p:stCondLst>
                                  <p:childTnLst>
                                    <p:animRot by="150000">
                                      <p:cBhvr>
                                        <p:cTn id="58" dur="2000" fill="hold"/>
                                        <p:tgtEl>
                                          <p:spTgt spid="16"/>
                                        </p:tgtEl>
                                        <p:attrNameLst>
                                          <p:attrName>r</p:attrName>
                                        </p:attrNameLst>
                                      </p:cBhvr>
                                    </p:animRot>
                                  </p:childTnLst>
                                </p:cTn>
                              </p:par>
                            </p:childTnLst>
                          </p:cTn>
                        </p:par>
                        <p:par>
                          <p:cTn id="59" fill="hold">
                            <p:stCondLst>
                              <p:cond delay="2000"/>
                            </p:stCondLst>
                            <p:childTnLst>
                              <p:par>
                                <p:cTn id="60" presetID="10"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grpId="1" nodeType="clickEffect">
                                  <p:stCondLst>
                                    <p:cond delay="0"/>
                                  </p:stCondLst>
                                  <p:childTnLst>
                                    <p:animEffect transition="out" filter="fade">
                                      <p:cBhvr>
                                        <p:cTn id="66" dur="500"/>
                                        <p:tgtEl>
                                          <p:spTgt spid="9"/>
                                        </p:tgtEl>
                                      </p:cBhvr>
                                    </p:animEffect>
                                    <p:set>
                                      <p:cBhvr>
                                        <p:cTn id="67" dur="1" fill="hold">
                                          <p:stCondLst>
                                            <p:cond delay="499"/>
                                          </p:stCondLst>
                                        </p:cTn>
                                        <p:tgtEl>
                                          <p:spTgt spid="9"/>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10"/>
                                        </p:tgtEl>
                                      </p:cBhvr>
                                    </p:animEffect>
                                    <p:set>
                                      <p:cBhvr>
                                        <p:cTn id="70" dur="1" fill="hold">
                                          <p:stCondLst>
                                            <p:cond delay="499"/>
                                          </p:stCondLst>
                                        </p:cTn>
                                        <p:tgtEl>
                                          <p:spTgt spid="10"/>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11"/>
                                        </p:tgtEl>
                                      </p:cBhvr>
                                    </p:animEffect>
                                    <p:set>
                                      <p:cBhvr>
                                        <p:cTn id="73" dur="1" fill="hold">
                                          <p:stCondLst>
                                            <p:cond delay="499"/>
                                          </p:stCondLst>
                                        </p:cTn>
                                        <p:tgtEl>
                                          <p:spTgt spid="11"/>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12"/>
                                        </p:tgtEl>
                                      </p:cBhvr>
                                    </p:animEffect>
                                    <p:set>
                                      <p:cBhvr>
                                        <p:cTn id="76" dur="1" fill="hold">
                                          <p:stCondLst>
                                            <p:cond delay="499"/>
                                          </p:stCondLst>
                                        </p:cTn>
                                        <p:tgtEl>
                                          <p:spTgt spid="12"/>
                                        </p:tgtEl>
                                        <p:attrNameLst>
                                          <p:attrName>style.visibility</p:attrName>
                                        </p:attrNameLst>
                                      </p:cBhvr>
                                      <p:to>
                                        <p:strVal val="hidden"/>
                                      </p:to>
                                    </p:set>
                                  </p:childTnLst>
                                </p:cTn>
                              </p:par>
                              <p:par>
                                <p:cTn id="77" presetID="10" presetClass="exit" presetSubtype="0" fill="hold" grpId="1" nodeType="withEffect">
                                  <p:stCondLst>
                                    <p:cond delay="0"/>
                                  </p:stCondLst>
                                  <p:childTnLst>
                                    <p:animEffect transition="out" filter="fade">
                                      <p:cBhvr>
                                        <p:cTn id="78" dur="500"/>
                                        <p:tgtEl>
                                          <p:spTgt spid="13"/>
                                        </p:tgtEl>
                                      </p:cBhvr>
                                    </p:animEffect>
                                    <p:set>
                                      <p:cBhvr>
                                        <p:cTn id="79" dur="1" fill="hold">
                                          <p:stCondLst>
                                            <p:cond delay="499"/>
                                          </p:stCondLst>
                                        </p:cTn>
                                        <p:tgtEl>
                                          <p:spTgt spid="13"/>
                                        </p:tgtEl>
                                        <p:attrNameLst>
                                          <p:attrName>style.visibility</p:attrName>
                                        </p:attrNameLst>
                                      </p:cBhvr>
                                      <p:to>
                                        <p:strVal val="hidden"/>
                                      </p:to>
                                    </p:set>
                                  </p:childTnLst>
                                </p:cTn>
                              </p:par>
                              <p:par>
                                <p:cTn id="80" presetID="10" presetClass="exit" presetSubtype="0" fill="hold" grpId="1" nodeType="withEffect">
                                  <p:stCondLst>
                                    <p:cond delay="0"/>
                                  </p:stCondLst>
                                  <p:childTnLst>
                                    <p:animEffect transition="out" filter="fade">
                                      <p:cBhvr>
                                        <p:cTn id="81" dur="500"/>
                                        <p:tgtEl>
                                          <p:spTgt spid="14"/>
                                        </p:tgtEl>
                                      </p:cBhvr>
                                    </p:animEffect>
                                    <p:set>
                                      <p:cBhvr>
                                        <p:cTn id="82" dur="1" fill="hold">
                                          <p:stCondLst>
                                            <p:cond delay="499"/>
                                          </p:stCondLst>
                                        </p:cTn>
                                        <p:tgtEl>
                                          <p:spTgt spid="14"/>
                                        </p:tgtEl>
                                        <p:attrNameLst>
                                          <p:attrName>style.visibility</p:attrName>
                                        </p:attrNameLst>
                                      </p:cBhvr>
                                      <p:to>
                                        <p:strVal val="hidden"/>
                                      </p:to>
                                    </p:set>
                                  </p:childTnLst>
                                </p:cTn>
                              </p:par>
                            </p:childTnLst>
                          </p:cTn>
                        </p:par>
                        <p:par>
                          <p:cTn id="83" fill="hold">
                            <p:stCondLst>
                              <p:cond delay="500"/>
                            </p:stCondLst>
                            <p:childTnLst>
                              <p:par>
                                <p:cTn id="84" presetID="10" presetClass="entr" presetSubtype="0" fill="hold" grpId="0" nodeType="after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fade">
                                      <p:cBhvr>
                                        <p:cTn id="8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p:bldP spid="11" grpId="1"/>
      <p:bldP spid="12" grpId="0"/>
      <p:bldP spid="12" grpId="1"/>
      <p:bldP spid="13" grpId="0"/>
      <p:bldP spid="13" grpId="1"/>
      <p:bldP spid="14" grpId="0"/>
      <p:bldP spid="14" grpId="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6" t="1171" r="279" b="14588"/>
          <a:stretch/>
        </p:blipFill>
        <p:spPr>
          <a:xfrm>
            <a:off x="755650" y="1985319"/>
            <a:ext cx="7632699" cy="4107506"/>
          </a:xfrm>
          <a:prstGeom prst="rect">
            <a:avLst/>
          </a:prstGeom>
        </p:spPr>
      </p:pic>
      <p:pic>
        <p:nvPicPr>
          <p:cNvPr id="5"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5650" y="1444140"/>
            <a:ext cx="7632700" cy="422405"/>
          </a:xfrm>
          <a:prstGeom prst="rect">
            <a:avLst/>
          </a:prstGeom>
        </p:spPr>
        <p:txBody>
          <a:bodyPr wrap="square" lIns="0" tIns="72000" rIns="0" bIns="72000">
            <a:spAutoFit/>
          </a:bodyPr>
          <a:lstStyle/>
          <a:p>
            <a:pPr algn="ctr"/>
            <a:r>
              <a:rPr lang="en-GB" dirty="0">
                <a:latin typeface="Twinkl" pitchFamily="50" charset="0"/>
              </a:rPr>
              <a:t>Count clockwise in multiples of five, then count on in single minutes. </a:t>
            </a:r>
          </a:p>
        </p:txBody>
      </p:sp>
      <p:sp>
        <p:nvSpPr>
          <p:cNvPr id="8" name="Rectangle 7"/>
          <p:cNvSpPr/>
          <p:nvPr/>
        </p:nvSpPr>
        <p:spPr>
          <a:xfrm>
            <a:off x="2112192" y="697112"/>
            <a:ext cx="4919616" cy="615553"/>
          </a:xfrm>
          <a:prstGeom prst="rect">
            <a:avLst/>
          </a:prstGeom>
        </p:spPr>
        <p:txBody>
          <a:bodyPr wrap="none" lIns="0" tIns="0" rIns="0" bIns="0">
            <a:spAutoFit/>
          </a:bodyPr>
          <a:lstStyle/>
          <a:p>
            <a:r>
              <a:rPr lang="en-GB" altLang="en-US" sz="4000" dirty="0">
                <a:latin typeface="+mj-lt"/>
              </a:rPr>
              <a:t>Minute Past the Hour</a:t>
            </a:r>
            <a:endParaRPr lang="en-GB" sz="4000" dirty="0">
              <a:latin typeface="+mj-lt"/>
            </a:endParaRP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4516" t="753" r="17259" b="2990"/>
          <a:stretch/>
        </p:blipFill>
        <p:spPr>
          <a:xfrm>
            <a:off x="3023684" y="2146987"/>
            <a:ext cx="3096632" cy="3089294"/>
          </a:xfrm>
          <a:prstGeom prst="rect">
            <a:avLst/>
          </a:prstGeom>
          <a:effectLst>
            <a:outerShdw blurRad="50800" dist="38100" dir="5400000" algn="t" rotWithShape="0">
              <a:prstClr val="black">
                <a:alpha val="40000"/>
              </a:prstClr>
            </a:outerShdw>
          </a:effectLst>
        </p:spPr>
      </p:pic>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l="85516" t="202" r="11995" b="19183"/>
          <a:stretch/>
        </p:blipFill>
        <p:spPr>
          <a:xfrm>
            <a:off x="4526063" y="2364478"/>
            <a:ext cx="116936" cy="2678402"/>
          </a:xfrm>
          <a:prstGeom prst="rect">
            <a:avLst/>
          </a:prstGeom>
        </p:spPr>
      </p:pic>
      <p:pic>
        <p:nvPicPr>
          <p:cNvPr id="16" name="Picture 15"/>
          <p:cNvPicPr>
            <a:picLocks noChangeAspect="1"/>
          </p:cNvPicPr>
          <p:nvPr/>
        </p:nvPicPr>
        <p:blipFill rotWithShape="1">
          <a:blip r:embed="rId6" cstate="print">
            <a:extLst>
              <a:ext uri="{28A0092B-C50C-407E-A947-70E740481C1C}">
                <a14:useLocalDpi xmlns:a14="http://schemas.microsoft.com/office/drawing/2010/main" val="0"/>
              </a:ext>
            </a:extLst>
          </a:blip>
          <a:srcRect l="90195" t="14093" r="6895" b="33036"/>
          <a:stretch/>
        </p:blipFill>
        <p:spPr>
          <a:xfrm rot="10800000">
            <a:off x="4523687" y="2828988"/>
            <a:ext cx="136736" cy="1756668"/>
          </a:xfrm>
          <a:prstGeom prst="rect">
            <a:avLst/>
          </a:prstGeom>
        </p:spPr>
      </p:pic>
      <p:sp>
        <p:nvSpPr>
          <p:cNvPr id="17" name="TextBox 16"/>
          <p:cNvSpPr txBox="1"/>
          <p:nvPr/>
        </p:nvSpPr>
        <p:spPr>
          <a:xfrm>
            <a:off x="3528464" y="5491489"/>
            <a:ext cx="2087072" cy="369332"/>
          </a:xfrm>
          <a:prstGeom prst="rect">
            <a:avLst/>
          </a:prstGeom>
          <a:solidFill>
            <a:schemeClr val="bg1"/>
          </a:solidFill>
          <a:ln w="19050">
            <a:solidFill>
              <a:schemeClr val="tx1"/>
            </a:solidFill>
          </a:ln>
        </p:spPr>
        <p:txBody>
          <a:bodyPr wrap="square" rtlCol="0">
            <a:spAutoFit/>
          </a:bodyPr>
          <a:lstStyle/>
          <a:p>
            <a:pPr algn="ctr"/>
            <a:r>
              <a:rPr lang="en-GB" dirty="0">
                <a:latin typeface="Twinkl" pitchFamily="50" charset="0"/>
              </a:rPr>
              <a:t>12 minutes past 6</a:t>
            </a:r>
          </a:p>
        </p:txBody>
      </p:sp>
      <p:grpSp>
        <p:nvGrpSpPr>
          <p:cNvPr id="3" name="Group 2"/>
          <p:cNvGrpSpPr/>
          <p:nvPr/>
        </p:nvGrpSpPr>
        <p:grpSpPr>
          <a:xfrm>
            <a:off x="2970203" y="2146987"/>
            <a:ext cx="3281548" cy="3112499"/>
            <a:chOff x="2970203" y="2146987"/>
            <a:chExt cx="3281548" cy="3112499"/>
          </a:xfrm>
          <a:effectLst/>
        </p:grpSpPr>
        <p:sp>
          <p:nvSpPr>
            <p:cNvPr id="20" name="Rectangle 19"/>
            <p:cNvSpPr/>
            <p:nvPr/>
          </p:nvSpPr>
          <p:spPr>
            <a:xfrm>
              <a:off x="2970203" y="2146987"/>
              <a:ext cx="3281548" cy="311249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p:cNvPicPr>
              <a:picLocks noChangeAspect="1"/>
            </p:cNvPicPr>
            <p:nvPr/>
          </p:nvPicPr>
          <p:blipFill rotWithShape="1">
            <a:blip r:embed="rId4" cstate="print">
              <a:extLst>
                <a:ext uri="{28A0092B-C50C-407E-A947-70E740481C1C}">
                  <a14:useLocalDpi xmlns:a14="http://schemas.microsoft.com/office/drawing/2010/main" val="0"/>
                </a:ext>
              </a:extLst>
            </a:blip>
            <a:srcRect l="41881" t="752" r="17259" b="45223"/>
            <a:stretch/>
          </p:blipFill>
          <p:spPr>
            <a:xfrm>
              <a:off x="3049756" y="2220416"/>
              <a:ext cx="3165545" cy="2959518"/>
            </a:xfrm>
            <a:prstGeom prst="rect">
              <a:avLst/>
            </a:prstGeom>
            <a:effectLst>
              <a:outerShdw blurRad="50800" dist="38100" dir="5400000" algn="t" rotWithShape="0">
                <a:prstClr val="black">
                  <a:alpha val="40000"/>
                </a:prstClr>
              </a:outerShdw>
            </a:effectLst>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85516" t="202" r="11879" b="49970"/>
            <a:stretch/>
          </p:blipFill>
          <p:spPr>
            <a:xfrm rot="4285843">
              <a:off x="4335358" y="3191202"/>
              <a:ext cx="208876" cy="2825773"/>
            </a:xfrm>
            <a:prstGeom prst="rect">
              <a:avLst/>
            </a:prstGeom>
          </p:spPr>
        </p:pic>
      </p:grpSp>
      <p:grpSp>
        <p:nvGrpSpPr>
          <p:cNvPr id="25" name="Group 24"/>
          <p:cNvGrpSpPr/>
          <p:nvPr/>
        </p:nvGrpSpPr>
        <p:grpSpPr>
          <a:xfrm>
            <a:off x="6091750" y="2112713"/>
            <a:ext cx="2174363" cy="2174363"/>
            <a:chOff x="913158" y="2101601"/>
            <a:chExt cx="2174363" cy="2174363"/>
          </a:xfrm>
          <a:effectLst/>
        </p:grpSpPr>
        <p:sp>
          <p:nvSpPr>
            <p:cNvPr id="24" name="Oval 23"/>
            <p:cNvSpPr/>
            <p:nvPr/>
          </p:nvSpPr>
          <p:spPr>
            <a:xfrm>
              <a:off x="913158" y="2101601"/>
              <a:ext cx="2174363" cy="2174363"/>
            </a:xfrm>
            <a:prstGeom prst="ellipse">
              <a:avLst/>
            </a:prstGeom>
            <a:solidFill>
              <a:schemeClr val="bg1"/>
            </a:solidFill>
            <a:ln w="190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944653" y="2359244"/>
              <a:ext cx="2111372" cy="1754326"/>
            </a:xfrm>
            <a:prstGeom prst="rect">
              <a:avLst/>
            </a:prstGeom>
          </p:spPr>
          <p:txBody>
            <a:bodyPr wrap="square">
              <a:spAutoFit/>
            </a:bodyPr>
            <a:lstStyle/>
            <a:p>
              <a:pPr algn="ctr"/>
              <a:r>
                <a:rPr lang="en-GB" dirty="0">
                  <a:latin typeface="Twinkl" pitchFamily="50" charset="0"/>
                </a:rPr>
                <a:t>The big hand is </a:t>
              </a:r>
            </a:p>
            <a:p>
              <a:pPr algn="ctr"/>
              <a:r>
                <a:rPr lang="en-GB" dirty="0">
                  <a:latin typeface="Twinkl" pitchFamily="50" charset="0"/>
                </a:rPr>
                <a:t>at 2 minutes after the 2. 10 minutes plus 2 minutes = 12 minutes past the hour.</a:t>
              </a:r>
              <a:endParaRPr lang="en-GB" dirty="0"/>
            </a:p>
          </p:txBody>
        </p:sp>
      </p:grpSp>
    </p:spTree>
    <p:extLst>
      <p:ext uri="{BB962C8B-B14F-4D97-AF65-F5344CB8AC3E}">
        <p14:creationId xmlns:p14="http://schemas.microsoft.com/office/powerpoint/2010/main" val="2618469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4350000">
                                      <p:cBhvr>
                                        <p:cTn id="6" dur="2000" fill="hold"/>
                                        <p:tgtEl>
                                          <p:spTgt spid="15"/>
                                        </p:tgtEl>
                                        <p:attrNameLst>
                                          <p:attrName>r</p:attrName>
                                        </p:attrNameLst>
                                      </p:cBhvr>
                                    </p:animRot>
                                  </p:childTnLst>
                                </p:cTn>
                              </p:par>
                              <p:par>
                                <p:cTn id="7" presetID="8" presetClass="emph" presetSubtype="0" fill="hold" nodeType="withEffect">
                                  <p:stCondLst>
                                    <p:cond delay="0"/>
                                  </p:stCondLst>
                                  <p:childTnLst>
                                    <p:animRot by="360000">
                                      <p:cBhvr>
                                        <p:cTn id="8" dur="2000" fill="hold"/>
                                        <p:tgtEl>
                                          <p:spTgt spid="16"/>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6" t="1171" r="279" b="14588"/>
          <a:stretch/>
        </p:blipFill>
        <p:spPr>
          <a:xfrm>
            <a:off x="755650" y="1985319"/>
            <a:ext cx="7632699" cy="4107506"/>
          </a:xfrm>
          <a:prstGeom prst="rect">
            <a:avLst/>
          </a:prstGeom>
        </p:spPr>
      </p:pic>
      <p:pic>
        <p:nvPicPr>
          <p:cNvPr id="5"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5650" y="1444140"/>
            <a:ext cx="7632700" cy="422405"/>
          </a:xfrm>
          <a:prstGeom prst="rect">
            <a:avLst/>
          </a:prstGeom>
        </p:spPr>
        <p:txBody>
          <a:bodyPr wrap="square" lIns="0" tIns="72000" rIns="0" bIns="72000">
            <a:spAutoFit/>
          </a:bodyPr>
          <a:lstStyle/>
          <a:p>
            <a:pPr algn="ctr"/>
            <a:r>
              <a:rPr lang="en-GB" dirty="0">
                <a:latin typeface="Twinkl" pitchFamily="50" charset="0"/>
              </a:rPr>
              <a:t>Count clockwise in multiples of five, then count on in single minutes. </a:t>
            </a:r>
          </a:p>
        </p:txBody>
      </p:sp>
      <p:sp>
        <p:nvSpPr>
          <p:cNvPr id="8" name="Rectangle 7"/>
          <p:cNvSpPr/>
          <p:nvPr/>
        </p:nvSpPr>
        <p:spPr>
          <a:xfrm>
            <a:off x="2112192" y="697112"/>
            <a:ext cx="4919616" cy="615553"/>
          </a:xfrm>
          <a:prstGeom prst="rect">
            <a:avLst/>
          </a:prstGeom>
        </p:spPr>
        <p:txBody>
          <a:bodyPr wrap="none" lIns="0" tIns="0" rIns="0" bIns="0">
            <a:spAutoFit/>
          </a:bodyPr>
          <a:lstStyle/>
          <a:p>
            <a:r>
              <a:rPr lang="en-GB" altLang="en-US" sz="4000" dirty="0">
                <a:latin typeface="+mj-lt"/>
              </a:rPr>
              <a:t>Minute Past the Hour</a:t>
            </a:r>
            <a:endParaRPr lang="en-GB" sz="4000" dirty="0">
              <a:latin typeface="+mj-lt"/>
            </a:endParaRP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4516" t="753" r="17259" b="2990"/>
          <a:stretch/>
        </p:blipFill>
        <p:spPr>
          <a:xfrm>
            <a:off x="3023684" y="2146987"/>
            <a:ext cx="3096632" cy="3089294"/>
          </a:xfrm>
          <a:prstGeom prst="rect">
            <a:avLst/>
          </a:prstGeom>
          <a:effectLst>
            <a:outerShdw blurRad="50800" dist="38100" dir="5400000" algn="t" rotWithShape="0">
              <a:prstClr val="black">
                <a:alpha val="40000"/>
              </a:prstClr>
            </a:outerShdw>
          </a:effectLst>
        </p:spPr>
      </p:pic>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l="85516" t="202" r="11995" b="19183"/>
          <a:stretch/>
        </p:blipFill>
        <p:spPr>
          <a:xfrm>
            <a:off x="4526063" y="2364478"/>
            <a:ext cx="116936" cy="2678402"/>
          </a:xfrm>
          <a:prstGeom prst="rect">
            <a:avLst/>
          </a:prstGeom>
        </p:spPr>
      </p:pic>
      <p:pic>
        <p:nvPicPr>
          <p:cNvPr id="16" name="Picture 15"/>
          <p:cNvPicPr>
            <a:picLocks noChangeAspect="1"/>
          </p:cNvPicPr>
          <p:nvPr/>
        </p:nvPicPr>
        <p:blipFill rotWithShape="1">
          <a:blip r:embed="rId6" cstate="print">
            <a:extLst>
              <a:ext uri="{28A0092B-C50C-407E-A947-70E740481C1C}">
                <a14:useLocalDpi xmlns:a14="http://schemas.microsoft.com/office/drawing/2010/main" val="0"/>
              </a:ext>
            </a:extLst>
          </a:blip>
          <a:srcRect l="90195" t="14093" r="6895" b="33036"/>
          <a:stretch/>
        </p:blipFill>
        <p:spPr>
          <a:xfrm rot="18028247">
            <a:off x="4523687" y="2828988"/>
            <a:ext cx="136736" cy="1756668"/>
          </a:xfrm>
          <a:prstGeom prst="rect">
            <a:avLst/>
          </a:prstGeom>
        </p:spPr>
      </p:pic>
      <p:sp>
        <p:nvSpPr>
          <p:cNvPr id="17" name="TextBox 16"/>
          <p:cNvSpPr txBox="1"/>
          <p:nvPr/>
        </p:nvSpPr>
        <p:spPr>
          <a:xfrm>
            <a:off x="3518938" y="5491489"/>
            <a:ext cx="2100811" cy="369332"/>
          </a:xfrm>
          <a:prstGeom prst="rect">
            <a:avLst/>
          </a:prstGeom>
          <a:solidFill>
            <a:schemeClr val="bg1"/>
          </a:solidFill>
          <a:ln w="19050">
            <a:solidFill>
              <a:schemeClr val="tx1"/>
            </a:solidFill>
          </a:ln>
        </p:spPr>
        <p:txBody>
          <a:bodyPr wrap="square" rtlCol="0">
            <a:spAutoFit/>
          </a:bodyPr>
          <a:lstStyle/>
          <a:p>
            <a:r>
              <a:rPr lang="en-GB" dirty="0">
                <a:latin typeface="Twinkl" pitchFamily="50" charset="0"/>
              </a:rPr>
              <a:t>23 minutes past 10</a:t>
            </a:r>
          </a:p>
        </p:txBody>
      </p:sp>
      <p:grpSp>
        <p:nvGrpSpPr>
          <p:cNvPr id="18" name="Group 17"/>
          <p:cNvGrpSpPr/>
          <p:nvPr/>
        </p:nvGrpSpPr>
        <p:grpSpPr>
          <a:xfrm>
            <a:off x="2970203" y="1893456"/>
            <a:ext cx="3281548" cy="3366030"/>
            <a:chOff x="2970203" y="1893456"/>
            <a:chExt cx="3281548" cy="3366030"/>
          </a:xfrm>
          <a:effectLst/>
        </p:grpSpPr>
        <p:sp>
          <p:nvSpPr>
            <p:cNvPr id="19" name="Rectangle 18"/>
            <p:cNvSpPr/>
            <p:nvPr/>
          </p:nvSpPr>
          <p:spPr>
            <a:xfrm>
              <a:off x="2970203" y="2146987"/>
              <a:ext cx="3281548" cy="311249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rotWithShape="1">
            <a:blip r:embed="rId4" cstate="print">
              <a:extLst>
                <a:ext uri="{28A0092B-C50C-407E-A947-70E740481C1C}">
                  <a14:useLocalDpi xmlns:a14="http://schemas.microsoft.com/office/drawing/2010/main" val="0"/>
                </a:ext>
              </a:extLst>
            </a:blip>
            <a:srcRect l="41998" t="42616" r="17142" b="3359"/>
            <a:stretch/>
          </p:blipFill>
          <p:spPr>
            <a:xfrm>
              <a:off x="3049756" y="2220416"/>
              <a:ext cx="3165545" cy="2959518"/>
            </a:xfrm>
            <a:prstGeom prst="rect">
              <a:avLst/>
            </a:prstGeom>
            <a:effectLst>
              <a:outerShdw blurRad="50800" dist="38100" dir="5400000" algn="t" rotWithShape="0">
                <a:prstClr val="black">
                  <a:alpha val="40000"/>
                </a:prstClr>
              </a:outerShdw>
            </a:effectLst>
          </p:spPr>
        </p:pic>
        <p:pic>
          <p:nvPicPr>
            <p:cNvPr id="26" name="Picture 25"/>
            <p:cNvPicPr>
              <a:picLocks noChangeAspect="1"/>
            </p:cNvPicPr>
            <p:nvPr/>
          </p:nvPicPr>
          <p:blipFill rotWithShape="1">
            <a:blip r:embed="rId5" cstate="print">
              <a:extLst>
                <a:ext uri="{28A0092B-C50C-407E-A947-70E740481C1C}">
                  <a14:useLocalDpi xmlns:a14="http://schemas.microsoft.com/office/drawing/2010/main" val="0"/>
                </a:ext>
              </a:extLst>
            </a:blip>
            <a:srcRect l="85516" t="202" r="11879" b="49970"/>
            <a:stretch/>
          </p:blipFill>
          <p:spPr>
            <a:xfrm rot="8268055">
              <a:off x="4090654" y="1893456"/>
              <a:ext cx="198604" cy="2686811"/>
            </a:xfrm>
            <a:prstGeom prst="rect">
              <a:avLst/>
            </a:prstGeom>
          </p:spPr>
        </p:pic>
      </p:grpSp>
      <p:grpSp>
        <p:nvGrpSpPr>
          <p:cNvPr id="25" name="Group 24"/>
          <p:cNvGrpSpPr/>
          <p:nvPr/>
        </p:nvGrpSpPr>
        <p:grpSpPr>
          <a:xfrm>
            <a:off x="6091750" y="2112713"/>
            <a:ext cx="2174363" cy="2174363"/>
            <a:chOff x="913158" y="2101601"/>
            <a:chExt cx="2174363" cy="2174363"/>
          </a:xfrm>
          <a:effectLst/>
        </p:grpSpPr>
        <p:sp>
          <p:nvSpPr>
            <p:cNvPr id="24" name="Oval 23"/>
            <p:cNvSpPr/>
            <p:nvPr/>
          </p:nvSpPr>
          <p:spPr>
            <a:xfrm>
              <a:off x="913158" y="2101601"/>
              <a:ext cx="2174363" cy="2174363"/>
            </a:xfrm>
            <a:prstGeom prst="ellipse">
              <a:avLst/>
            </a:prstGeom>
            <a:solidFill>
              <a:schemeClr val="bg1"/>
            </a:solidFill>
            <a:ln w="190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944653" y="2359244"/>
              <a:ext cx="2111372" cy="1754326"/>
            </a:xfrm>
            <a:prstGeom prst="rect">
              <a:avLst/>
            </a:prstGeom>
          </p:spPr>
          <p:txBody>
            <a:bodyPr wrap="square">
              <a:spAutoFit/>
            </a:bodyPr>
            <a:lstStyle/>
            <a:p>
              <a:pPr algn="ctr"/>
              <a:r>
                <a:rPr lang="en-GB" dirty="0">
                  <a:latin typeface="Twinkl" pitchFamily="50" charset="0"/>
                </a:rPr>
                <a:t>The big hand is </a:t>
              </a:r>
            </a:p>
            <a:p>
              <a:pPr algn="ctr"/>
              <a:r>
                <a:rPr lang="en-GB" dirty="0">
                  <a:latin typeface="Twinkl" pitchFamily="50" charset="0"/>
                </a:rPr>
                <a:t>at 3 minutes after the 4. 20 minutes plus 3 minutes = 23 minutes past the hour. </a:t>
              </a:r>
            </a:p>
          </p:txBody>
        </p:sp>
      </p:grpSp>
    </p:spTree>
    <p:extLst>
      <p:ext uri="{BB962C8B-B14F-4D97-AF65-F5344CB8AC3E}">
        <p14:creationId xmlns:p14="http://schemas.microsoft.com/office/powerpoint/2010/main" val="423922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8220000">
                                      <p:cBhvr>
                                        <p:cTn id="6" dur="2000" fill="hold"/>
                                        <p:tgtEl>
                                          <p:spTgt spid="15"/>
                                        </p:tgtEl>
                                        <p:attrNameLst>
                                          <p:attrName>r</p:attrName>
                                        </p:attrNameLst>
                                      </p:cBhvr>
                                    </p:animRot>
                                  </p:childTnLst>
                                </p:cTn>
                              </p:par>
                              <p:par>
                                <p:cTn id="7" presetID="8" presetClass="emph" presetSubtype="0" fill="hold" nodeType="withEffect">
                                  <p:stCondLst>
                                    <p:cond delay="0"/>
                                  </p:stCondLst>
                                  <p:childTnLst>
                                    <p:animRot by="780000">
                                      <p:cBhvr>
                                        <p:cTn id="8" dur="2000" fill="hold"/>
                                        <p:tgtEl>
                                          <p:spTgt spid="16"/>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0025" y="68768"/>
            <a:ext cx="6747823" cy="674782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4633543" y="260648"/>
            <a:ext cx="0" cy="6480720"/>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4795200" y="535680"/>
              <a:ext cx="3090240" cy="6010200"/>
            </p14:xfrm>
          </p:contentPart>
        </mc:Choice>
        <mc:Fallback xmlns="">
          <p:pic>
            <p:nvPicPr>
              <p:cNvPr id="7" name="Ink 6"/>
              <p:cNvPicPr/>
              <p:nvPr/>
            </p:nvPicPr>
            <p:blipFill>
              <a:blip r:embed="rId4"/>
              <a:stretch>
                <a:fillRect/>
              </a:stretch>
            </p:blipFill>
            <p:spPr>
              <a:xfrm>
                <a:off x="4779360" y="472320"/>
                <a:ext cx="3121920" cy="61369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p14:cNvContentPartPr/>
              <p14:nvPr/>
            </p14:nvContentPartPr>
            <p14:xfrm>
              <a:off x="1553760" y="464400"/>
              <a:ext cx="3241800" cy="5956560"/>
            </p14:xfrm>
          </p:contentPart>
        </mc:Choice>
        <mc:Fallback xmlns="">
          <p:pic>
            <p:nvPicPr>
              <p:cNvPr id="8" name="Ink 7"/>
              <p:cNvPicPr/>
              <p:nvPr/>
            </p:nvPicPr>
            <p:blipFill>
              <a:blip r:embed="rId6"/>
              <a:stretch>
                <a:fillRect/>
              </a:stretch>
            </p:blipFill>
            <p:spPr>
              <a:xfrm>
                <a:off x="1537920" y="400680"/>
                <a:ext cx="3273840" cy="60836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p14:cNvContentPartPr/>
              <p14:nvPr/>
            </p14:nvContentPartPr>
            <p14:xfrm>
              <a:off x="1580760" y="2830680"/>
              <a:ext cx="2840040" cy="3179520"/>
            </p14:xfrm>
          </p:contentPart>
        </mc:Choice>
        <mc:Fallback xmlns="">
          <p:pic>
            <p:nvPicPr>
              <p:cNvPr id="9" name="Ink 8"/>
              <p:cNvPicPr/>
              <p:nvPr/>
            </p:nvPicPr>
            <p:blipFill>
              <a:blip r:embed="rId8"/>
              <a:stretch>
                <a:fillRect/>
              </a:stretch>
            </p:blipFill>
            <p:spPr>
              <a:xfrm>
                <a:off x="1564920" y="2767320"/>
                <a:ext cx="2871720" cy="3306240"/>
              </a:xfrm>
              <a:prstGeom prst="rect">
                <a:avLst/>
              </a:prstGeom>
            </p:spPr>
          </p:pic>
        </mc:Fallback>
      </mc:AlternateContent>
      <p:sp>
        <p:nvSpPr>
          <p:cNvPr id="10" name="TextBox 9"/>
          <p:cNvSpPr txBox="1"/>
          <p:nvPr/>
        </p:nvSpPr>
        <p:spPr>
          <a:xfrm>
            <a:off x="3353613" y="3147065"/>
            <a:ext cx="760016" cy="707886"/>
          </a:xfrm>
          <a:prstGeom prst="rect">
            <a:avLst/>
          </a:prstGeom>
          <a:noFill/>
        </p:spPr>
        <p:txBody>
          <a:bodyPr wrap="none" rtlCol="0">
            <a:spAutoFit/>
          </a:bodyPr>
          <a:lstStyle/>
          <a:p>
            <a:r>
              <a:rPr lang="en-GB" sz="4000" dirty="0"/>
              <a:t>TO</a:t>
            </a:r>
          </a:p>
        </p:txBody>
      </p:sp>
      <p:sp>
        <p:nvSpPr>
          <p:cNvPr id="11" name="TextBox 10"/>
          <p:cNvSpPr txBox="1"/>
          <p:nvPr/>
        </p:nvSpPr>
        <p:spPr>
          <a:xfrm>
            <a:off x="5150251" y="3088737"/>
            <a:ext cx="1190069" cy="707886"/>
          </a:xfrm>
          <a:prstGeom prst="rect">
            <a:avLst/>
          </a:prstGeom>
          <a:noFill/>
        </p:spPr>
        <p:txBody>
          <a:bodyPr wrap="none" rtlCol="0">
            <a:spAutoFit/>
          </a:bodyPr>
          <a:lstStyle/>
          <a:p>
            <a:r>
              <a:rPr lang="en-GB" sz="4000" dirty="0"/>
              <a:t>PAST</a:t>
            </a:r>
          </a:p>
        </p:txBody>
      </p:sp>
    </p:spTree>
    <p:extLst>
      <p:ext uri="{BB962C8B-B14F-4D97-AF65-F5344CB8AC3E}">
        <p14:creationId xmlns:p14="http://schemas.microsoft.com/office/powerpoint/2010/main" val="1424395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441" y="814476"/>
            <a:ext cx="2880320" cy="28803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7544" y="168145"/>
            <a:ext cx="7343164" cy="646331"/>
          </a:xfrm>
          <a:prstGeom prst="rect">
            <a:avLst/>
          </a:prstGeom>
          <a:noFill/>
        </p:spPr>
        <p:txBody>
          <a:bodyPr wrap="none" rtlCol="0">
            <a:spAutoFit/>
          </a:bodyPr>
          <a:lstStyle/>
          <a:p>
            <a:r>
              <a:rPr lang="en-GB" sz="3600" dirty="0"/>
              <a:t>Write down the times on these clocks:</a:t>
            </a:r>
          </a:p>
        </p:txBody>
      </p:sp>
      <p:pic>
        <p:nvPicPr>
          <p:cNvPr id="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2953" y="3543316"/>
            <a:ext cx="3024336" cy="30243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7289" y="851672"/>
            <a:ext cx="3024336" cy="3024336"/>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Arrow Connector 9"/>
          <p:cNvCxnSpPr/>
          <p:nvPr/>
        </p:nvCxnSpPr>
        <p:spPr>
          <a:xfrm flipV="1">
            <a:off x="1640601" y="1412776"/>
            <a:ext cx="123087" cy="84186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flipV="1">
            <a:off x="1640601" y="1628800"/>
            <a:ext cx="1131199" cy="6360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p:nvPr/>
        </p:nvCxnSpPr>
        <p:spPr>
          <a:xfrm flipV="1">
            <a:off x="7459457" y="1628800"/>
            <a:ext cx="712943" cy="7782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459457" y="2407036"/>
            <a:ext cx="784951" cy="94995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4" name="Straight Arrow Connector 23"/>
          <p:cNvCxnSpPr/>
          <p:nvPr/>
        </p:nvCxnSpPr>
        <p:spPr>
          <a:xfrm flipV="1">
            <a:off x="4403817" y="4780474"/>
            <a:ext cx="1104287" cy="27135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8" name="Straight Arrow Connector 27"/>
          <p:cNvCxnSpPr/>
          <p:nvPr/>
        </p:nvCxnSpPr>
        <p:spPr>
          <a:xfrm>
            <a:off x="4403817" y="5051830"/>
            <a:ext cx="744247" cy="118548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307364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260648"/>
            <a:ext cx="2690737" cy="6001643"/>
          </a:xfrm>
          <a:prstGeom prst="rect">
            <a:avLst/>
          </a:prstGeom>
          <a:noFill/>
        </p:spPr>
        <p:txBody>
          <a:bodyPr wrap="none" rtlCol="0">
            <a:spAutoFit/>
          </a:bodyPr>
          <a:lstStyle/>
          <a:p>
            <a:r>
              <a:rPr lang="en-GB" sz="3200" dirty="0"/>
              <a:t>Show me:</a:t>
            </a:r>
          </a:p>
          <a:p>
            <a:endParaRPr lang="en-GB" sz="3200" dirty="0"/>
          </a:p>
          <a:p>
            <a:r>
              <a:rPr lang="en-GB" sz="3200" dirty="0"/>
              <a:t>10 past 2</a:t>
            </a:r>
          </a:p>
          <a:p>
            <a:endParaRPr lang="en-GB" sz="3200" dirty="0"/>
          </a:p>
          <a:p>
            <a:endParaRPr lang="en-GB" sz="3200" dirty="0"/>
          </a:p>
          <a:p>
            <a:r>
              <a:rPr lang="en-GB" sz="3200" dirty="0"/>
              <a:t>5 past 6</a:t>
            </a:r>
          </a:p>
          <a:p>
            <a:endParaRPr lang="en-GB" sz="3200" dirty="0"/>
          </a:p>
          <a:p>
            <a:endParaRPr lang="en-GB" sz="3200" dirty="0"/>
          </a:p>
          <a:p>
            <a:r>
              <a:rPr lang="en-GB" sz="3200" dirty="0"/>
              <a:t>12 past 8</a:t>
            </a:r>
          </a:p>
          <a:p>
            <a:endParaRPr lang="en-GB" sz="3200" dirty="0"/>
          </a:p>
          <a:p>
            <a:endParaRPr lang="en-GB" sz="3200" dirty="0"/>
          </a:p>
          <a:p>
            <a:r>
              <a:rPr lang="en-GB" sz="3200" dirty="0"/>
              <a:t>Quarter past 7 </a:t>
            </a:r>
          </a:p>
        </p:txBody>
      </p:sp>
      <p:pic>
        <p:nvPicPr>
          <p:cNvPr id="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0345" y="548680"/>
            <a:ext cx="3960440"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952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772400" cy="1470025"/>
          </a:xfrm>
        </p:spPr>
        <p:txBody>
          <a:bodyPr>
            <a:normAutofit fontScale="90000"/>
          </a:bodyPr>
          <a:lstStyle/>
          <a:p>
            <a:pPr algn="l"/>
            <a:r>
              <a:rPr lang="en-GB" u="sng" dirty="0">
                <a:latin typeface="Letter-join No-Lead 37" panose="02000503000000020003" pitchFamily="50" charset="0"/>
              </a:rPr>
              <a:t>Wednesday 1</a:t>
            </a:r>
            <a:r>
              <a:rPr lang="en-GB" u="sng" baseline="30000" dirty="0">
                <a:latin typeface="Letter-join No-Lead 37" panose="02000503000000020003" pitchFamily="50" charset="0"/>
              </a:rPr>
              <a:t>st</a:t>
            </a:r>
            <a:r>
              <a:rPr lang="en-GB" u="sng" dirty="0">
                <a:latin typeface="Letter-join No-Lead 37" panose="02000503000000020003" pitchFamily="50" charset="0"/>
              </a:rPr>
              <a:t> July 2020</a:t>
            </a:r>
            <a:br>
              <a:rPr lang="en-GB" u="sng" dirty="0">
                <a:latin typeface="Letter-join No-Lead 37" panose="02000503000000020003" pitchFamily="50" charset="0"/>
              </a:rPr>
            </a:br>
            <a:r>
              <a:rPr lang="en-GB" u="sng" dirty="0">
                <a:latin typeface="Letter-join No-Lead 37" panose="02000503000000020003" pitchFamily="50" charset="0"/>
              </a:rPr>
              <a:t>LO: To tell the time</a:t>
            </a:r>
            <a:br>
              <a:rPr lang="en-GB" dirty="0">
                <a:latin typeface="Letter-join No-Lead 37" panose="02000503000000020003" pitchFamily="50" charset="0"/>
              </a:rPr>
            </a:br>
            <a:endParaRPr lang="en-GB" dirty="0">
              <a:latin typeface="Letter-join No-Lead 37" panose="02000503000000020003" pitchFamily="50" charset="0"/>
            </a:endParaRPr>
          </a:p>
        </p:txBody>
      </p:sp>
    </p:spTree>
    <p:extLst>
      <p:ext uri="{BB962C8B-B14F-4D97-AF65-F5344CB8AC3E}">
        <p14:creationId xmlns:p14="http://schemas.microsoft.com/office/powerpoint/2010/main" val="1051798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0025" y="68768"/>
            <a:ext cx="6747823" cy="674782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4633543" y="260648"/>
            <a:ext cx="0" cy="6480720"/>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4795200" y="535680"/>
              <a:ext cx="3090240" cy="6010200"/>
            </p14:xfrm>
          </p:contentPart>
        </mc:Choice>
        <mc:Fallback xmlns="">
          <p:pic>
            <p:nvPicPr>
              <p:cNvPr id="7" name="Ink 6"/>
              <p:cNvPicPr/>
              <p:nvPr/>
            </p:nvPicPr>
            <p:blipFill>
              <a:blip r:embed="rId4"/>
              <a:stretch>
                <a:fillRect/>
              </a:stretch>
            </p:blipFill>
            <p:spPr>
              <a:xfrm>
                <a:off x="4779360" y="472320"/>
                <a:ext cx="3121920" cy="61369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p14:cNvContentPartPr/>
              <p14:nvPr/>
            </p14:nvContentPartPr>
            <p14:xfrm>
              <a:off x="1553760" y="464400"/>
              <a:ext cx="3241800" cy="5956560"/>
            </p14:xfrm>
          </p:contentPart>
        </mc:Choice>
        <mc:Fallback xmlns="">
          <p:pic>
            <p:nvPicPr>
              <p:cNvPr id="8" name="Ink 7"/>
              <p:cNvPicPr/>
              <p:nvPr/>
            </p:nvPicPr>
            <p:blipFill>
              <a:blip r:embed="rId6"/>
              <a:stretch>
                <a:fillRect/>
              </a:stretch>
            </p:blipFill>
            <p:spPr>
              <a:xfrm>
                <a:off x="1537920" y="400680"/>
                <a:ext cx="3273840" cy="60836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p14:cNvContentPartPr/>
              <p14:nvPr/>
            </p14:nvContentPartPr>
            <p14:xfrm>
              <a:off x="1580760" y="2830680"/>
              <a:ext cx="2840040" cy="3179520"/>
            </p14:xfrm>
          </p:contentPart>
        </mc:Choice>
        <mc:Fallback xmlns="">
          <p:pic>
            <p:nvPicPr>
              <p:cNvPr id="9" name="Ink 8"/>
              <p:cNvPicPr/>
              <p:nvPr/>
            </p:nvPicPr>
            <p:blipFill>
              <a:blip r:embed="rId8"/>
              <a:stretch>
                <a:fillRect/>
              </a:stretch>
            </p:blipFill>
            <p:spPr>
              <a:xfrm>
                <a:off x="1564920" y="2767320"/>
                <a:ext cx="2871720" cy="3306240"/>
              </a:xfrm>
              <a:prstGeom prst="rect">
                <a:avLst/>
              </a:prstGeom>
            </p:spPr>
          </p:pic>
        </mc:Fallback>
      </mc:AlternateContent>
      <p:sp>
        <p:nvSpPr>
          <p:cNvPr id="10" name="TextBox 9"/>
          <p:cNvSpPr txBox="1"/>
          <p:nvPr/>
        </p:nvSpPr>
        <p:spPr>
          <a:xfrm>
            <a:off x="3353613" y="3147065"/>
            <a:ext cx="760016" cy="707886"/>
          </a:xfrm>
          <a:prstGeom prst="rect">
            <a:avLst/>
          </a:prstGeom>
          <a:noFill/>
        </p:spPr>
        <p:txBody>
          <a:bodyPr wrap="none" rtlCol="0">
            <a:spAutoFit/>
          </a:bodyPr>
          <a:lstStyle/>
          <a:p>
            <a:r>
              <a:rPr lang="en-GB" sz="4000" dirty="0"/>
              <a:t>TO</a:t>
            </a:r>
          </a:p>
        </p:txBody>
      </p:sp>
      <p:sp>
        <p:nvSpPr>
          <p:cNvPr id="11" name="TextBox 10"/>
          <p:cNvSpPr txBox="1"/>
          <p:nvPr/>
        </p:nvSpPr>
        <p:spPr>
          <a:xfrm>
            <a:off x="5150251" y="3088737"/>
            <a:ext cx="1190069" cy="707886"/>
          </a:xfrm>
          <a:prstGeom prst="rect">
            <a:avLst/>
          </a:prstGeom>
          <a:noFill/>
        </p:spPr>
        <p:txBody>
          <a:bodyPr wrap="none" rtlCol="0">
            <a:spAutoFit/>
          </a:bodyPr>
          <a:lstStyle/>
          <a:p>
            <a:r>
              <a:rPr lang="en-GB" sz="4000" dirty="0"/>
              <a:t>PAST</a:t>
            </a:r>
          </a:p>
        </p:txBody>
      </p:sp>
    </p:spTree>
    <p:extLst>
      <p:ext uri="{BB962C8B-B14F-4D97-AF65-F5344CB8AC3E}">
        <p14:creationId xmlns:p14="http://schemas.microsoft.com/office/powerpoint/2010/main" val="3511496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260648"/>
            <a:ext cx="2690737" cy="6001643"/>
          </a:xfrm>
          <a:prstGeom prst="rect">
            <a:avLst/>
          </a:prstGeom>
          <a:noFill/>
        </p:spPr>
        <p:txBody>
          <a:bodyPr wrap="none" rtlCol="0">
            <a:spAutoFit/>
          </a:bodyPr>
          <a:lstStyle/>
          <a:p>
            <a:r>
              <a:rPr lang="en-GB" sz="3200" dirty="0"/>
              <a:t>Show me:</a:t>
            </a:r>
          </a:p>
          <a:p>
            <a:endParaRPr lang="en-GB" sz="3200" dirty="0"/>
          </a:p>
          <a:p>
            <a:r>
              <a:rPr lang="en-GB" sz="3200" dirty="0"/>
              <a:t>10 past 2</a:t>
            </a:r>
          </a:p>
          <a:p>
            <a:endParaRPr lang="en-GB" sz="3200" dirty="0"/>
          </a:p>
          <a:p>
            <a:endParaRPr lang="en-GB" sz="3200" dirty="0"/>
          </a:p>
          <a:p>
            <a:r>
              <a:rPr lang="en-GB" sz="3200" dirty="0"/>
              <a:t>5 past 6</a:t>
            </a:r>
          </a:p>
          <a:p>
            <a:endParaRPr lang="en-GB" sz="3200" dirty="0"/>
          </a:p>
          <a:p>
            <a:endParaRPr lang="en-GB" sz="3200" dirty="0"/>
          </a:p>
          <a:p>
            <a:r>
              <a:rPr lang="en-GB" sz="3200" dirty="0"/>
              <a:t>12 past 8</a:t>
            </a:r>
          </a:p>
          <a:p>
            <a:endParaRPr lang="en-GB" sz="3200" dirty="0"/>
          </a:p>
          <a:p>
            <a:endParaRPr lang="en-GB" sz="3200" dirty="0"/>
          </a:p>
          <a:p>
            <a:r>
              <a:rPr lang="en-GB" sz="3200" dirty="0"/>
              <a:t>Quarter past 7 </a:t>
            </a:r>
          </a:p>
        </p:txBody>
      </p:sp>
      <p:pic>
        <p:nvPicPr>
          <p:cNvPr id="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0345" y="548680"/>
            <a:ext cx="3960440"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40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1"/>
          <p:cNvGrpSpPr>
            <a:grpSpLocks/>
          </p:cNvGrpSpPr>
          <p:nvPr/>
        </p:nvGrpSpPr>
        <p:grpSpPr bwMode="auto">
          <a:xfrm>
            <a:off x="755650" y="1985963"/>
            <a:ext cx="7632700" cy="4106862"/>
            <a:chOff x="755651" y="1985317"/>
            <a:chExt cx="7632701" cy="4107508"/>
          </a:xfrm>
        </p:grpSpPr>
        <p:pic>
          <p:nvPicPr>
            <p:cNvPr id="16398" name="Picture 31"/>
            <p:cNvPicPr>
              <a:picLocks noChangeAspect="1"/>
            </p:cNvPicPr>
            <p:nvPr/>
          </p:nvPicPr>
          <p:blipFill>
            <a:blip r:embed="rId2">
              <a:extLst>
                <a:ext uri="{28A0092B-C50C-407E-A947-70E740481C1C}">
                  <a14:useLocalDpi xmlns:a14="http://schemas.microsoft.com/office/drawing/2010/main" val="0"/>
                </a:ext>
              </a:extLst>
            </a:blip>
            <a:srcRect l="25925" t="2869" r="8577" b="11185"/>
            <a:stretch>
              <a:fillRect/>
            </a:stretch>
          </p:blipFill>
          <p:spPr bwMode="auto">
            <a:xfrm rot="-5400000">
              <a:off x="2518248" y="222720"/>
              <a:ext cx="4107507" cy="7632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a:srcRect l="14516" t="753" r="17259" b="2990"/>
            <a:stretch/>
          </p:blipFill>
          <p:spPr>
            <a:xfrm>
              <a:off x="4618040" y="2498160"/>
              <a:ext cx="3095625" cy="3088174"/>
            </a:xfrm>
            <a:prstGeom prst="rect">
              <a:avLst/>
            </a:prstGeom>
            <a:effectLst>
              <a:outerShdw blurRad="50800" dist="38100" algn="l" rotWithShape="0">
                <a:prstClr val="black">
                  <a:alpha val="40000"/>
                </a:prstClr>
              </a:outerShdw>
            </a:effectLst>
          </p:spPr>
        </p:pic>
        <p:grpSp>
          <p:nvGrpSpPr>
            <p:cNvPr id="30" name="Group 29"/>
            <p:cNvGrpSpPr/>
            <p:nvPr/>
          </p:nvGrpSpPr>
          <p:grpSpPr>
            <a:xfrm>
              <a:off x="1825419" y="2114388"/>
              <a:ext cx="1387279" cy="1422824"/>
              <a:chOff x="1079715" y="2290352"/>
              <a:chExt cx="1387279" cy="1422824"/>
            </a:xfrm>
            <a:effectLst>
              <a:outerShdw blurRad="50800" dist="38100" algn="l" rotWithShape="0">
                <a:prstClr val="black">
                  <a:alpha val="40000"/>
                </a:prstClr>
              </a:outerShdw>
            </a:effectLst>
          </p:grpSpPr>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715" y="2290352"/>
                <a:ext cx="1387279" cy="1422824"/>
              </a:xfrm>
              <a:prstGeom prst="rect">
                <a:avLst/>
              </a:prstGeom>
              <a:effectLst>
                <a:outerShdw blurRad="50800" dist="38100" dir="5400000" algn="t" rotWithShape="0">
                  <a:prstClr val="black">
                    <a:alpha val="40000"/>
                  </a:prstClr>
                </a:outerShdw>
              </a:effectLst>
            </p:spPr>
          </p:pic>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31756" y="2709505"/>
                <a:ext cx="1105989" cy="663466"/>
              </a:xfrm>
              <a:prstGeom prst="rect">
                <a:avLst/>
              </a:prstGeom>
            </p:spPr>
          </p:pic>
          <p:sp>
            <p:nvSpPr>
              <p:cNvPr id="29" name="Rectangle 28"/>
              <p:cNvSpPr/>
              <p:nvPr/>
            </p:nvSpPr>
            <p:spPr>
              <a:xfrm rot="21095644">
                <a:off x="1521462" y="2399775"/>
                <a:ext cx="692905" cy="422405"/>
              </a:xfrm>
              <a:prstGeom prst="rect">
                <a:avLst/>
              </a:prstGeom>
            </p:spPr>
            <p:txBody>
              <a:bodyPr lIns="0" tIns="72000" rIns="0" bIns="72000">
                <a:spAutoFit/>
              </a:bodyPr>
              <a:lstStyle/>
              <a:p>
                <a:pPr algn="ctr" eaLnBrk="1" fontAlgn="auto" hangingPunct="1">
                  <a:spcBef>
                    <a:spcPts val="0"/>
                  </a:spcBef>
                  <a:spcAft>
                    <a:spcPts val="0"/>
                  </a:spcAft>
                  <a:defRPr/>
                </a:pPr>
                <a:r>
                  <a:rPr lang="en-GB" dirty="0">
                    <a:latin typeface="BeginnersRegular" pitchFamily="2" charset="0"/>
                  </a:rPr>
                  <a:t>time flies</a:t>
                </a:r>
              </a:p>
            </p:txBody>
          </p:sp>
        </p:grpSp>
        <p:pic>
          <p:nvPicPr>
            <p:cNvPr id="31" name="Picture 30"/>
            <p:cNvPicPr>
              <a:picLocks noChangeAspect="1"/>
            </p:cNvPicPr>
            <p:nvPr/>
          </p:nvPicPr>
          <p:blipFill rotWithShape="1">
            <a:blip r:embed="rId6"/>
            <a:srcRect b="24416"/>
            <a:stretch/>
          </p:blipFill>
          <p:spPr>
            <a:xfrm>
              <a:off x="846139" y="3369835"/>
              <a:ext cx="2290762" cy="2722990"/>
            </a:xfrm>
            <a:prstGeom prst="rect">
              <a:avLst/>
            </a:prstGeom>
            <a:effectLst>
              <a:outerShdw blurRad="50800" dist="38100" algn="l" rotWithShape="0">
                <a:prstClr val="black">
                  <a:alpha val="40000"/>
                </a:prstClr>
              </a:outerShdw>
            </a:effectLst>
          </p:spPr>
        </p:pic>
      </p:grpSp>
      <p:pic>
        <p:nvPicPr>
          <p:cNvPr id="16387" name="Whole Clas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89838" y="512763"/>
            <a:ext cx="123983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6"/>
          <p:cNvSpPr>
            <a:spLocks noChangeArrowheads="1"/>
          </p:cNvSpPr>
          <p:nvPr/>
        </p:nvSpPr>
        <p:spPr bwMode="auto">
          <a:xfrm>
            <a:off x="755650" y="14382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We already know how to tell the time past the hour to the nearest minute. </a:t>
            </a:r>
          </a:p>
        </p:txBody>
      </p:sp>
      <p:sp>
        <p:nvSpPr>
          <p:cNvPr id="8" name="Rectangle 7"/>
          <p:cNvSpPr/>
          <p:nvPr/>
        </p:nvSpPr>
        <p:spPr>
          <a:xfrm>
            <a:off x="2274888" y="696913"/>
            <a:ext cx="4594225" cy="615950"/>
          </a:xfrm>
          <a:prstGeom prst="rect">
            <a:avLst/>
          </a:prstGeom>
        </p:spPr>
        <p:txBody>
          <a:bodyPr wrap="none" lIns="0" tIns="0" rIns="0" bIns="0">
            <a:spAutoFit/>
          </a:bodyPr>
          <a:lstStyle/>
          <a:p>
            <a:pPr eaLnBrk="1" fontAlgn="auto" hangingPunct="1">
              <a:spcBef>
                <a:spcPts val="0"/>
              </a:spcBef>
              <a:spcAft>
                <a:spcPts val="0"/>
              </a:spcAft>
              <a:defRPr/>
            </a:pPr>
            <a:r>
              <a:rPr lang="en-GB" altLang="en-US" sz="4000" dirty="0">
                <a:latin typeface="+mj-lt"/>
              </a:rPr>
              <a:t>Minutes to the Hour</a:t>
            </a:r>
            <a:endParaRPr lang="en-GB" sz="4000" dirty="0">
              <a:latin typeface="+mj-lt"/>
            </a:endParaRPr>
          </a:p>
        </p:txBody>
      </p:sp>
      <p:sp>
        <p:nvSpPr>
          <p:cNvPr id="16" name="Rectangle 15"/>
          <p:cNvSpPr>
            <a:spLocks noChangeArrowheads="1"/>
          </p:cNvSpPr>
          <p:nvPr/>
        </p:nvSpPr>
        <p:spPr bwMode="auto">
          <a:xfrm>
            <a:off x="2936875" y="3705225"/>
            <a:ext cx="1633538"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r" eaLnBrk="1" hangingPunct="1"/>
            <a:r>
              <a:rPr lang="en-GB" altLang="en-US"/>
              <a:t>15 minutes to</a:t>
            </a:r>
          </a:p>
          <a:p>
            <a:pPr algn="r" eaLnBrk="1" hangingPunct="1"/>
            <a:r>
              <a:rPr lang="en-GB" altLang="en-US"/>
              <a:t>(quarter to)</a:t>
            </a:r>
          </a:p>
        </p:txBody>
      </p:sp>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l="85516" t="201" r="11995" b="19183"/>
          <a:stretch>
            <a:fillRect/>
          </a:stretch>
        </p:blipFill>
        <p:spPr bwMode="auto">
          <a:xfrm>
            <a:off x="6119813" y="2714625"/>
            <a:ext cx="1174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rcRect l="90195" t="14093" r="6895" b="33035"/>
          <a:stretch>
            <a:fillRect/>
          </a:stretch>
        </p:blipFill>
        <p:spPr bwMode="auto">
          <a:xfrm>
            <a:off x="6118225" y="3179763"/>
            <a:ext cx="13652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p:cNvSpPr>
            <a:spLocks noChangeArrowheads="1"/>
          </p:cNvSpPr>
          <p:nvPr/>
        </p:nvSpPr>
        <p:spPr bwMode="auto">
          <a:xfrm>
            <a:off x="3922713" y="3079750"/>
            <a:ext cx="735012"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r" eaLnBrk="1" hangingPunct="1"/>
            <a:r>
              <a:rPr lang="en-GB" altLang="en-US"/>
              <a:t>10 to</a:t>
            </a:r>
          </a:p>
        </p:txBody>
      </p:sp>
      <p:sp>
        <p:nvSpPr>
          <p:cNvPr id="20" name="Rectangle 19"/>
          <p:cNvSpPr>
            <a:spLocks noChangeArrowheads="1"/>
          </p:cNvSpPr>
          <p:nvPr/>
        </p:nvSpPr>
        <p:spPr bwMode="auto">
          <a:xfrm>
            <a:off x="4402138" y="2463800"/>
            <a:ext cx="6921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r" eaLnBrk="1" hangingPunct="1"/>
            <a:r>
              <a:rPr lang="en-GB" altLang="en-US"/>
              <a:t>5 to</a:t>
            </a:r>
          </a:p>
        </p:txBody>
      </p:sp>
      <p:sp>
        <p:nvSpPr>
          <p:cNvPr id="21" name="Rectangle 20"/>
          <p:cNvSpPr>
            <a:spLocks noChangeArrowheads="1"/>
          </p:cNvSpPr>
          <p:nvPr/>
        </p:nvSpPr>
        <p:spPr bwMode="auto">
          <a:xfrm>
            <a:off x="3851275" y="4584700"/>
            <a:ext cx="8064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r" eaLnBrk="1" hangingPunct="1"/>
            <a:r>
              <a:rPr lang="en-GB" altLang="en-US"/>
              <a:t>20 to</a:t>
            </a:r>
          </a:p>
        </p:txBody>
      </p:sp>
      <p:sp>
        <p:nvSpPr>
          <p:cNvPr id="22" name="Rectangle 21"/>
          <p:cNvSpPr>
            <a:spLocks noChangeArrowheads="1"/>
          </p:cNvSpPr>
          <p:nvPr/>
        </p:nvSpPr>
        <p:spPr bwMode="auto">
          <a:xfrm>
            <a:off x="4397375" y="5200650"/>
            <a:ext cx="8064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r" eaLnBrk="1" hangingPunct="1"/>
            <a:r>
              <a:rPr lang="en-GB" altLang="en-US"/>
              <a:t>25 to</a:t>
            </a:r>
          </a:p>
        </p:txBody>
      </p:sp>
      <p:sp>
        <p:nvSpPr>
          <p:cNvPr id="34" name="Rectangle 33"/>
          <p:cNvSpPr>
            <a:spLocks noChangeArrowheads="1"/>
          </p:cNvSpPr>
          <p:nvPr/>
        </p:nvSpPr>
        <p:spPr bwMode="auto">
          <a:xfrm>
            <a:off x="922338" y="4205288"/>
            <a:ext cx="3584575" cy="1754187"/>
          </a:xfrm>
          <a:prstGeom prst="rect">
            <a:avLst/>
          </a:prstGeom>
          <a:solidFill>
            <a:schemeClr val="bg1"/>
          </a:solidFill>
          <a:ln w="19050">
            <a:solidFill>
              <a:schemeClr val="tx1"/>
            </a:solidFill>
            <a:miter lim="800000"/>
            <a:headEnd/>
            <a:tailEnd/>
          </a:ln>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We can tell the time to the hour to the nearest minute by counting round the clock in fives anticlockwise, then counting on in single minutes until we reach the exact time.</a:t>
            </a:r>
          </a:p>
        </p:txBody>
      </p:sp>
    </p:spTree>
    <p:extLst>
      <p:ext uri="{BB962C8B-B14F-4D97-AF65-F5344CB8AC3E}">
        <p14:creationId xmlns:p14="http://schemas.microsoft.com/office/powerpoint/2010/main" val="3451056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1800000">
                                      <p:cBhvr>
                                        <p:cTn id="6" dur="2000" fill="hold"/>
                                        <p:tgtEl>
                                          <p:spTgt spid="17"/>
                                        </p:tgtEl>
                                        <p:attrNameLst>
                                          <p:attrName>r</p:attrName>
                                        </p:attrNameLst>
                                      </p:cBhvr>
                                    </p:animRot>
                                  </p:childTnLst>
                                </p:cTn>
                              </p:par>
                              <p:par>
                                <p:cTn id="7" presetID="8" presetClass="emph" presetSubtype="0" fill="hold" nodeType="withEffect">
                                  <p:stCondLst>
                                    <p:cond delay="0"/>
                                  </p:stCondLst>
                                  <p:childTnLst>
                                    <p:animRot by="-150000">
                                      <p:cBhvr>
                                        <p:cTn id="8" dur="2000" fill="hold"/>
                                        <p:tgtEl>
                                          <p:spTgt spid="18"/>
                                        </p:tgtEl>
                                        <p:attrNameLst>
                                          <p:attrName>r</p:attrName>
                                        </p:attrNameLst>
                                      </p:cBhvr>
                                    </p:animRot>
                                  </p:childTnLst>
                                </p:cTn>
                              </p:par>
                            </p:childTnLst>
                          </p:cTn>
                        </p:par>
                        <p:par>
                          <p:cTn id="9" fill="hold" nodeType="afterGroup">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mph" presetSubtype="0" fill="hold" nodeType="clickEffect">
                                  <p:stCondLst>
                                    <p:cond delay="0"/>
                                  </p:stCondLst>
                                  <p:childTnLst>
                                    <p:animRot by="-1800000">
                                      <p:cBhvr>
                                        <p:cTn id="16" dur="2000" fill="hold"/>
                                        <p:tgtEl>
                                          <p:spTgt spid="17"/>
                                        </p:tgtEl>
                                        <p:attrNameLst>
                                          <p:attrName>r</p:attrName>
                                        </p:attrNameLst>
                                      </p:cBhvr>
                                    </p:animRot>
                                  </p:childTnLst>
                                </p:cTn>
                              </p:par>
                              <p:par>
                                <p:cTn id="17" presetID="8" presetClass="emph" presetSubtype="0" fill="hold" nodeType="withEffect">
                                  <p:stCondLst>
                                    <p:cond delay="0"/>
                                  </p:stCondLst>
                                  <p:childTnLst>
                                    <p:animRot by="-150000">
                                      <p:cBhvr>
                                        <p:cTn id="18" dur="2000" fill="hold"/>
                                        <p:tgtEl>
                                          <p:spTgt spid="18"/>
                                        </p:tgtEl>
                                        <p:attrNameLst>
                                          <p:attrName>r</p:attrName>
                                        </p:attrNameLst>
                                      </p:cBhvr>
                                    </p:animRot>
                                  </p:childTnLst>
                                </p:cTn>
                              </p:par>
                            </p:childTnLst>
                          </p:cTn>
                        </p:par>
                        <p:par>
                          <p:cTn id="19" fill="hold" nodeType="afterGroup">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mph" presetSubtype="0" fill="hold" nodeType="clickEffect">
                                  <p:stCondLst>
                                    <p:cond delay="0"/>
                                  </p:stCondLst>
                                  <p:childTnLst>
                                    <p:animRot by="-1800000">
                                      <p:cBhvr>
                                        <p:cTn id="26" dur="2000" fill="hold"/>
                                        <p:tgtEl>
                                          <p:spTgt spid="17"/>
                                        </p:tgtEl>
                                        <p:attrNameLst>
                                          <p:attrName>r</p:attrName>
                                        </p:attrNameLst>
                                      </p:cBhvr>
                                    </p:animRot>
                                  </p:childTnLst>
                                </p:cTn>
                              </p:par>
                              <p:par>
                                <p:cTn id="27" presetID="8" presetClass="emph" presetSubtype="0" fill="hold" nodeType="withEffect">
                                  <p:stCondLst>
                                    <p:cond delay="0"/>
                                  </p:stCondLst>
                                  <p:childTnLst>
                                    <p:animRot by="-150000">
                                      <p:cBhvr>
                                        <p:cTn id="28" dur="2000" fill="hold"/>
                                        <p:tgtEl>
                                          <p:spTgt spid="18"/>
                                        </p:tgtEl>
                                        <p:attrNameLst>
                                          <p:attrName>r</p:attrName>
                                        </p:attrNameLst>
                                      </p:cBhvr>
                                    </p:animRot>
                                  </p:childTnLst>
                                </p:cTn>
                              </p:par>
                            </p:childTnLst>
                          </p:cTn>
                        </p:par>
                        <p:par>
                          <p:cTn id="29" fill="hold" nodeType="afterGroup">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mph" presetSubtype="0" fill="hold" nodeType="clickEffect">
                                  <p:stCondLst>
                                    <p:cond delay="0"/>
                                  </p:stCondLst>
                                  <p:childTnLst>
                                    <p:animRot by="-1800000">
                                      <p:cBhvr>
                                        <p:cTn id="36" dur="2000" fill="hold"/>
                                        <p:tgtEl>
                                          <p:spTgt spid="17"/>
                                        </p:tgtEl>
                                        <p:attrNameLst>
                                          <p:attrName>r</p:attrName>
                                        </p:attrNameLst>
                                      </p:cBhvr>
                                    </p:animRot>
                                  </p:childTnLst>
                                </p:cTn>
                              </p:par>
                              <p:par>
                                <p:cTn id="37" presetID="8" presetClass="emph" presetSubtype="0" fill="hold" nodeType="withEffect">
                                  <p:stCondLst>
                                    <p:cond delay="0"/>
                                  </p:stCondLst>
                                  <p:childTnLst>
                                    <p:animRot by="-150000">
                                      <p:cBhvr>
                                        <p:cTn id="38" dur="2000" fill="hold"/>
                                        <p:tgtEl>
                                          <p:spTgt spid="18"/>
                                        </p:tgtEl>
                                        <p:attrNameLst>
                                          <p:attrName>r</p:attrName>
                                        </p:attrNameLst>
                                      </p:cBhvr>
                                    </p:animRot>
                                  </p:childTnLst>
                                </p:cTn>
                              </p:par>
                            </p:childTnLst>
                          </p:cTn>
                        </p:par>
                        <p:par>
                          <p:cTn id="39" fill="hold" nodeType="afterGroup">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8" presetClass="emph" presetSubtype="0" fill="hold" nodeType="clickEffect">
                                  <p:stCondLst>
                                    <p:cond delay="0"/>
                                  </p:stCondLst>
                                  <p:childTnLst>
                                    <p:animRot by="-1800000">
                                      <p:cBhvr>
                                        <p:cTn id="46" dur="2000" fill="hold"/>
                                        <p:tgtEl>
                                          <p:spTgt spid="17"/>
                                        </p:tgtEl>
                                        <p:attrNameLst>
                                          <p:attrName>r</p:attrName>
                                        </p:attrNameLst>
                                      </p:cBhvr>
                                    </p:animRot>
                                  </p:childTnLst>
                                </p:cTn>
                              </p:par>
                              <p:par>
                                <p:cTn id="47" presetID="8" presetClass="emph" presetSubtype="0" fill="hold" nodeType="withEffect">
                                  <p:stCondLst>
                                    <p:cond delay="0"/>
                                  </p:stCondLst>
                                  <p:childTnLst>
                                    <p:animRot by="-150000">
                                      <p:cBhvr>
                                        <p:cTn id="48" dur="2000" fill="hold"/>
                                        <p:tgtEl>
                                          <p:spTgt spid="18"/>
                                        </p:tgtEl>
                                        <p:attrNameLst>
                                          <p:attrName>r</p:attrName>
                                        </p:attrNameLst>
                                      </p:cBhvr>
                                    </p:animRot>
                                  </p:childTnLst>
                                </p:cTn>
                              </p:par>
                            </p:childTnLst>
                          </p:cTn>
                        </p:par>
                        <p:par>
                          <p:cTn id="49" fill="hold" nodeType="afterGroup">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xit" presetSubtype="0" fill="hold" grpId="1" nodeType="clickEffect">
                                  <p:stCondLst>
                                    <p:cond delay="0"/>
                                  </p:stCondLst>
                                  <p:childTnLst>
                                    <p:animEffect transition="out" filter="fade">
                                      <p:cBhvr>
                                        <p:cTn id="56" dur="500"/>
                                        <p:tgtEl>
                                          <p:spTgt spid="20"/>
                                        </p:tgtEl>
                                      </p:cBhvr>
                                    </p:animEffect>
                                    <p:set>
                                      <p:cBhvr>
                                        <p:cTn id="57" dur="1" fill="hold">
                                          <p:stCondLst>
                                            <p:cond delay="499"/>
                                          </p:stCondLst>
                                        </p:cTn>
                                        <p:tgtEl>
                                          <p:spTgt spid="20"/>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16"/>
                                        </p:tgtEl>
                                      </p:cBhvr>
                                    </p:animEffect>
                                    <p:set>
                                      <p:cBhvr>
                                        <p:cTn id="63" dur="1" fill="hold">
                                          <p:stCondLst>
                                            <p:cond delay="499"/>
                                          </p:stCondLst>
                                        </p:cTn>
                                        <p:tgtEl>
                                          <p:spTgt spid="16"/>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21"/>
                                        </p:tgtEl>
                                      </p:cBhvr>
                                    </p:animEffect>
                                    <p:set>
                                      <p:cBhvr>
                                        <p:cTn id="66" dur="1" fill="hold">
                                          <p:stCondLst>
                                            <p:cond delay="499"/>
                                          </p:stCondLst>
                                        </p:cTn>
                                        <p:tgtEl>
                                          <p:spTgt spid="21"/>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22"/>
                                        </p:tgtEl>
                                      </p:cBhvr>
                                    </p:animEffect>
                                    <p:set>
                                      <p:cBhvr>
                                        <p:cTn id="69" dur="1" fill="hold">
                                          <p:stCondLst>
                                            <p:cond delay="499"/>
                                          </p:stCondLst>
                                        </p:cTn>
                                        <p:tgtEl>
                                          <p:spTgt spid="22"/>
                                        </p:tgtEl>
                                        <p:attrNameLst>
                                          <p:attrName>style.visibility</p:attrName>
                                        </p:attrNameLst>
                                      </p:cBhvr>
                                      <p:to>
                                        <p:strVal val="hidden"/>
                                      </p:to>
                                    </p:set>
                                  </p:childTnLst>
                                </p:cTn>
                              </p:par>
                            </p:childTnLst>
                          </p:cTn>
                        </p:par>
                        <p:par>
                          <p:cTn id="70" fill="hold" nodeType="afterGroup">
                            <p:stCondLst>
                              <p:cond delay="500"/>
                            </p:stCondLst>
                            <p:childTnLst>
                              <p:par>
                                <p:cTn id="71" presetID="10" presetClass="entr" presetSubtype="0"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9" grpId="0"/>
      <p:bldP spid="19" grpId="1"/>
      <p:bldP spid="20" grpId="0"/>
      <p:bldP spid="20" grpId="1"/>
      <p:bldP spid="21" grpId="0"/>
      <p:bldP spid="21" grpId="1"/>
      <p:bldP spid="22" grpId="0"/>
      <p:bldP spid="22" grpId="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2"/>
          <p:cNvGrpSpPr>
            <a:grpSpLocks/>
          </p:cNvGrpSpPr>
          <p:nvPr/>
        </p:nvGrpSpPr>
        <p:grpSpPr bwMode="auto">
          <a:xfrm>
            <a:off x="755650" y="1985963"/>
            <a:ext cx="7632700" cy="4106862"/>
            <a:chOff x="755652" y="1985317"/>
            <a:chExt cx="7632700" cy="4107508"/>
          </a:xfrm>
        </p:grpSpPr>
        <p:pic>
          <p:nvPicPr>
            <p:cNvPr id="17425" name="Picture 31"/>
            <p:cNvPicPr>
              <a:picLocks noChangeAspect="1"/>
            </p:cNvPicPr>
            <p:nvPr/>
          </p:nvPicPr>
          <p:blipFill>
            <a:blip r:embed="rId2">
              <a:extLst>
                <a:ext uri="{28A0092B-C50C-407E-A947-70E740481C1C}">
                  <a14:useLocalDpi xmlns:a14="http://schemas.microsoft.com/office/drawing/2010/main" val="0"/>
                </a:ext>
              </a:extLst>
            </a:blip>
            <a:srcRect l="25925" t="2869" r="8577" b="11185"/>
            <a:stretch>
              <a:fillRect/>
            </a:stretch>
          </p:blipFill>
          <p:spPr bwMode="auto">
            <a:xfrm rot="5400000" flipV="1">
              <a:off x="2518248" y="222722"/>
              <a:ext cx="4107507" cy="763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a:srcRect l="14516" t="753" r="17259" b="2990"/>
            <a:stretch/>
          </p:blipFill>
          <p:spPr>
            <a:xfrm>
              <a:off x="3011490" y="2498160"/>
              <a:ext cx="3095625" cy="3088174"/>
            </a:xfrm>
            <a:prstGeom prst="rect">
              <a:avLst/>
            </a:prstGeom>
            <a:effectLst>
              <a:outerShdw blurRad="50800" dist="38100" dir="5400000" algn="t" rotWithShape="0">
                <a:prstClr val="black">
                  <a:alpha val="40000"/>
                </a:prstClr>
              </a:outerShdw>
            </a:effectLst>
          </p:spPr>
        </p:pic>
        <p:pic>
          <p:nvPicPr>
            <p:cNvPr id="27" name="Picture 26"/>
            <p:cNvPicPr>
              <a:picLocks noChangeAspect="1"/>
            </p:cNvPicPr>
            <p:nvPr/>
          </p:nvPicPr>
          <p:blipFill rotWithShape="1">
            <a:blip r:embed="rId4"/>
            <a:srcRect l="9744"/>
            <a:stretch/>
          </p:blipFill>
          <p:spPr>
            <a:xfrm>
              <a:off x="757240" y="2113924"/>
              <a:ext cx="1252537" cy="1422624"/>
            </a:xfrm>
            <a:prstGeom prst="rect">
              <a:avLst/>
            </a:prstGeom>
            <a:effectLst>
              <a:outerShdw blurRad="50800" dist="38100" dir="2700000" algn="tl" rotWithShape="0">
                <a:prstClr val="black">
                  <a:alpha val="40000"/>
                </a:prstClr>
              </a:outerShdw>
            </a:effectLst>
          </p:spPr>
        </p:pic>
        <p:pic>
          <p:nvPicPr>
            <p:cNvPr id="17428" name="Picture 27"/>
            <p:cNvPicPr>
              <a:picLocks noChangeAspect="1"/>
            </p:cNvPicPr>
            <p:nvPr/>
          </p:nvPicPr>
          <p:blipFill>
            <a:blip r:embed="rId5" cstate="print">
              <a:extLst>
                <a:ext uri="{28A0092B-C50C-407E-A947-70E740481C1C}">
                  <a14:useLocalDpi xmlns:a14="http://schemas.microsoft.com/office/drawing/2010/main" val="0"/>
                </a:ext>
              </a:extLst>
            </a:blip>
            <a:srcRect l="-1523"/>
            <a:stretch>
              <a:fillRect/>
            </a:stretch>
          </p:blipFill>
          <p:spPr bwMode="auto">
            <a:xfrm>
              <a:off x="757881" y="2533541"/>
              <a:ext cx="1122840" cy="663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9" name="Rectangle 28"/>
            <p:cNvSpPr>
              <a:spLocks noChangeArrowheads="1"/>
            </p:cNvSpPr>
            <p:nvPr/>
          </p:nvSpPr>
          <p:spPr bwMode="auto">
            <a:xfrm rot="-504356">
              <a:off x="1064438" y="2223811"/>
              <a:ext cx="692905"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latin typeface="BeginnersRegular" pitchFamily="2" charset="0"/>
                </a:rPr>
                <a:t>time flies</a:t>
              </a:r>
            </a:p>
          </p:txBody>
        </p:sp>
        <p:pic>
          <p:nvPicPr>
            <p:cNvPr id="31" name="Picture 30"/>
            <p:cNvPicPr>
              <a:picLocks noChangeAspect="1"/>
            </p:cNvPicPr>
            <p:nvPr/>
          </p:nvPicPr>
          <p:blipFill rotWithShape="1">
            <a:blip r:embed="rId6"/>
            <a:srcRect l="48665" b="24416"/>
            <a:stretch/>
          </p:blipFill>
          <p:spPr>
            <a:xfrm>
              <a:off x="757240" y="3369835"/>
              <a:ext cx="1176337" cy="2722990"/>
            </a:xfrm>
            <a:prstGeom prst="rect">
              <a:avLst/>
            </a:prstGeom>
            <a:effectLst>
              <a:outerShdw blurRad="50800" dist="38100" algn="l" rotWithShape="0">
                <a:prstClr val="black">
                  <a:alpha val="40000"/>
                </a:prstClr>
              </a:outerShdw>
            </a:effectLst>
          </p:spPr>
        </p:pic>
        <p:pic>
          <p:nvPicPr>
            <p:cNvPr id="2" name="Picture 1"/>
            <p:cNvPicPr>
              <a:picLocks noChangeAspect="1"/>
            </p:cNvPicPr>
            <p:nvPr/>
          </p:nvPicPr>
          <p:blipFill rotWithShape="1">
            <a:blip r:embed="rId7"/>
            <a:srcRect t="6631" r="35646"/>
            <a:stretch/>
          </p:blipFill>
          <p:spPr>
            <a:xfrm>
              <a:off x="7067552" y="1985317"/>
              <a:ext cx="1320800" cy="2510232"/>
            </a:xfrm>
            <a:prstGeom prst="rect">
              <a:avLst/>
            </a:prstGeom>
            <a:effectLst>
              <a:outerShdw blurRad="50800" dist="38100" dir="8100000" algn="tr" rotWithShape="0">
                <a:prstClr val="black">
                  <a:alpha val="40000"/>
                </a:prstClr>
              </a:outerShdw>
            </a:effectLst>
          </p:spPr>
        </p:pic>
      </p:grpSp>
      <p:pic>
        <p:nvPicPr>
          <p:cNvPr id="17411" name="Whole Clas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589838" y="512763"/>
            <a:ext cx="123983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Rectangle 6"/>
          <p:cNvSpPr>
            <a:spLocks noChangeArrowheads="1"/>
          </p:cNvSpPr>
          <p:nvPr/>
        </p:nvSpPr>
        <p:spPr bwMode="auto">
          <a:xfrm>
            <a:off x="755650" y="14382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Count in multiples of five, anticlockwise, then count on in single minutes. </a:t>
            </a:r>
          </a:p>
        </p:txBody>
      </p:sp>
      <p:sp>
        <p:nvSpPr>
          <p:cNvPr id="8" name="Rectangle 7"/>
          <p:cNvSpPr/>
          <p:nvPr/>
        </p:nvSpPr>
        <p:spPr>
          <a:xfrm>
            <a:off x="2274888" y="696913"/>
            <a:ext cx="4594225" cy="615950"/>
          </a:xfrm>
          <a:prstGeom prst="rect">
            <a:avLst/>
          </a:prstGeom>
        </p:spPr>
        <p:txBody>
          <a:bodyPr wrap="none" lIns="0" tIns="0" rIns="0" bIns="0">
            <a:spAutoFit/>
          </a:bodyPr>
          <a:lstStyle/>
          <a:p>
            <a:pPr eaLnBrk="1" fontAlgn="auto" hangingPunct="1">
              <a:spcBef>
                <a:spcPts val="0"/>
              </a:spcBef>
              <a:spcAft>
                <a:spcPts val="0"/>
              </a:spcAft>
              <a:defRPr/>
            </a:pPr>
            <a:r>
              <a:rPr lang="en-GB" altLang="en-US" sz="4000" dirty="0">
                <a:latin typeface="+mj-lt"/>
              </a:rPr>
              <a:t>Minutes to the Hour</a:t>
            </a:r>
            <a:endParaRPr lang="en-GB" sz="4000" dirty="0">
              <a:latin typeface="+mj-lt"/>
            </a:endParaRPr>
          </a:p>
        </p:txBody>
      </p:sp>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l="85516" t="201" r="11995" b="19183"/>
          <a:stretch>
            <a:fillRect/>
          </a:stretch>
        </p:blipFill>
        <p:spPr bwMode="auto">
          <a:xfrm>
            <a:off x="4513263" y="2714625"/>
            <a:ext cx="1174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rcRect l="6895" t="33035" r="90195" b="14093"/>
          <a:stretch>
            <a:fillRect/>
          </a:stretch>
        </p:blipFill>
        <p:spPr bwMode="auto">
          <a:xfrm>
            <a:off x="4511675" y="3179763"/>
            <a:ext cx="13652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a:spLocks noChangeArrowheads="1"/>
          </p:cNvSpPr>
          <p:nvPr/>
        </p:nvSpPr>
        <p:spPr bwMode="auto">
          <a:xfrm>
            <a:off x="3671888" y="5653088"/>
            <a:ext cx="1800225" cy="368300"/>
          </a:xfrm>
          <a:prstGeom prst="rect">
            <a:avLst/>
          </a:prstGeom>
          <a:solidFill>
            <a:schemeClr val="bg1"/>
          </a:solidFill>
          <a:ln w="19050">
            <a:solidFill>
              <a:schemeClr val="tx1"/>
            </a:solidFill>
            <a:miter lim="800000"/>
            <a:headEnd/>
            <a:tailEnd/>
          </a:ln>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7 minutes to 6</a:t>
            </a:r>
          </a:p>
        </p:txBody>
      </p:sp>
      <p:grpSp>
        <p:nvGrpSpPr>
          <p:cNvPr id="5" name="Group 4"/>
          <p:cNvGrpSpPr>
            <a:grpSpLocks/>
          </p:cNvGrpSpPr>
          <p:nvPr/>
        </p:nvGrpSpPr>
        <p:grpSpPr bwMode="auto">
          <a:xfrm>
            <a:off x="2930525" y="2468563"/>
            <a:ext cx="3282950" cy="3446462"/>
            <a:chOff x="2930404" y="2482821"/>
            <a:chExt cx="3281548" cy="3445967"/>
          </a:xfrm>
        </p:grpSpPr>
        <p:sp>
          <p:nvSpPr>
            <p:cNvPr id="20" name="Rectangle 19"/>
            <p:cNvSpPr/>
            <p:nvPr/>
          </p:nvSpPr>
          <p:spPr>
            <a:xfrm>
              <a:off x="2930404" y="2482821"/>
              <a:ext cx="3281548" cy="311264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1" name="Picture 20"/>
            <p:cNvPicPr>
              <a:picLocks noChangeAspect="1"/>
            </p:cNvPicPr>
            <p:nvPr/>
          </p:nvPicPr>
          <p:blipFill rotWithShape="1">
            <a:blip r:embed="rId3"/>
            <a:srcRect l="14586" t="752" r="45046" b="45223"/>
            <a:stretch/>
          </p:blipFill>
          <p:spPr>
            <a:xfrm>
              <a:off x="2987530" y="2549486"/>
              <a:ext cx="3127627" cy="2960262"/>
            </a:xfrm>
            <a:prstGeom prst="rect">
              <a:avLst/>
            </a:prstGeom>
            <a:effectLst>
              <a:outerShdw blurRad="50800" dist="38100" dir="13500000" algn="br" rotWithShape="0">
                <a:prstClr val="black">
                  <a:alpha val="40000"/>
                </a:prstClr>
              </a:outerShdw>
            </a:effectLst>
          </p:spPr>
        </p:pic>
        <p:pic>
          <p:nvPicPr>
            <p:cNvPr id="17423" name="Picture 21"/>
            <p:cNvPicPr>
              <a:picLocks noChangeAspect="1"/>
            </p:cNvPicPr>
            <p:nvPr/>
          </p:nvPicPr>
          <p:blipFill>
            <a:blip r:embed="rId9">
              <a:extLst>
                <a:ext uri="{28A0092B-C50C-407E-A947-70E740481C1C}">
                  <a14:useLocalDpi xmlns:a14="http://schemas.microsoft.com/office/drawing/2010/main" val="0"/>
                </a:ext>
              </a:extLst>
            </a:blip>
            <a:srcRect l="85516" t="201" r="11879" b="49969"/>
            <a:stretch>
              <a:fillRect/>
            </a:stretch>
          </p:blipFill>
          <p:spPr bwMode="auto">
            <a:xfrm rot="-2525289">
              <a:off x="4959107" y="3103015"/>
              <a:ext cx="208876" cy="2825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804139" y="5508161"/>
              <a:ext cx="214220" cy="682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3" name="Group 22"/>
          <p:cNvGrpSpPr>
            <a:grpSpLocks/>
          </p:cNvGrpSpPr>
          <p:nvPr/>
        </p:nvGrpSpPr>
        <p:grpSpPr bwMode="auto">
          <a:xfrm>
            <a:off x="6018213" y="2114550"/>
            <a:ext cx="2174875" cy="2174875"/>
            <a:chOff x="913158" y="2101601"/>
            <a:chExt cx="2174363" cy="2174363"/>
          </a:xfrm>
        </p:grpSpPr>
        <p:sp>
          <p:nvSpPr>
            <p:cNvPr id="24" name="Oval 23"/>
            <p:cNvSpPr/>
            <p:nvPr/>
          </p:nvSpPr>
          <p:spPr>
            <a:xfrm>
              <a:off x="913158" y="2101601"/>
              <a:ext cx="2174363" cy="2174363"/>
            </a:xfrm>
            <a:prstGeom prst="ellipse">
              <a:avLst/>
            </a:prstGeom>
            <a:solidFill>
              <a:schemeClr val="bg1"/>
            </a:solidFill>
            <a:ln w="190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0" name="Rectangle 24"/>
            <p:cNvSpPr>
              <a:spLocks noChangeArrowheads="1"/>
            </p:cNvSpPr>
            <p:nvPr/>
          </p:nvSpPr>
          <p:spPr bwMode="auto">
            <a:xfrm>
              <a:off x="944653" y="2450118"/>
              <a:ext cx="211137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big hand is </a:t>
              </a:r>
            </a:p>
            <a:p>
              <a:pPr algn="ctr" eaLnBrk="1" hangingPunct="1"/>
              <a:r>
                <a:rPr lang="en-GB" altLang="en-US"/>
                <a:t>2 minutes before the 11. 5 plus 2 = </a:t>
              </a:r>
            </a:p>
            <a:p>
              <a:pPr algn="ctr" eaLnBrk="1" hangingPunct="1"/>
              <a:r>
                <a:rPr lang="en-GB" altLang="en-US"/>
                <a:t>7 minutes to the hour. </a:t>
              </a:r>
            </a:p>
          </p:txBody>
        </p:sp>
      </p:grpSp>
    </p:spTree>
    <p:extLst>
      <p:ext uri="{BB962C8B-B14F-4D97-AF65-F5344CB8AC3E}">
        <p14:creationId xmlns:p14="http://schemas.microsoft.com/office/powerpoint/2010/main" val="1133070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520000">
                                      <p:cBhvr>
                                        <p:cTn id="6" dur="2000" fill="hold"/>
                                        <p:tgtEl>
                                          <p:spTgt spid="17"/>
                                        </p:tgtEl>
                                        <p:attrNameLst>
                                          <p:attrName>r</p:attrName>
                                        </p:attrNameLst>
                                      </p:cBhvr>
                                    </p:animRot>
                                  </p:childTnLst>
                                </p:cTn>
                              </p:par>
                              <p:par>
                                <p:cTn id="7" presetID="8" presetClass="emph" presetSubtype="0" fill="hold" nodeType="withEffect">
                                  <p:stCondLst>
                                    <p:cond delay="0"/>
                                  </p:stCondLst>
                                  <p:childTnLst>
                                    <p:animRot by="-240000">
                                      <p:cBhvr>
                                        <p:cTn id="8" dur="2000" fill="hold"/>
                                        <p:tgtEl>
                                          <p:spTgt spid="18"/>
                                        </p:tgtEl>
                                        <p:attrNameLst>
                                          <p:attrName>r</p:attrName>
                                        </p:attrNameLst>
                                      </p:cBhvr>
                                    </p:animRot>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par>
                          <p:cTn id="19" fill="hold" nodeType="afterGroup">
                            <p:stCondLst>
                              <p:cond delay="500"/>
                            </p:stCondLst>
                            <p:childTnLst>
                              <p:par>
                                <p:cTn id="20" presetID="10" presetClass="entr" presetSubtype="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nodeType="clickEffect">
                                  <p:stCondLst>
                                    <p:cond delay="0"/>
                                  </p:stCondLst>
                                  <p:childTnLst>
                                    <p:animEffect transition="out" filter="fade">
                                      <p:cBhvr>
                                        <p:cTn id="26" dur="500"/>
                                        <p:tgtEl>
                                          <p:spTgt spid="17"/>
                                        </p:tgtEl>
                                      </p:cBhvr>
                                    </p:animEffect>
                                    <p:set>
                                      <p:cBhvr>
                                        <p:cTn id="27" dur="1" fill="hold">
                                          <p:stCondLst>
                                            <p:cond delay="499"/>
                                          </p:stCondLst>
                                        </p:cTn>
                                        <p:tgtEl>
                                          <p:spTgt spid="17"/>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18"/>
                                        </p:tgtEl>
                                      </p:cBhvr>
                                    </p:animEffect>
                                    <p:set>
                                      <p:cBhvr>
                                        <p:cTn id="30" dur="1" fill="hold">
                                          <p:stCondLst>
                                            <p:cond delay="499"/>
                                          </p:stCondLst>
                                        </p:cTn>
                                        <p:tgtEl>
                                          <p:spTgt spid="18"/>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5"/>
                                        </p:tgtEl>
                                      </p:cBhvr>
                                    </p:animEffect>
                                    <p:set>
                                      <p:cBhvr>
                                        <p:cTn id="36" dur="1" fill="hold">
                                          <p:stCondLst>
                                            <p:cond delay="499"/>
                                          </p:stCondLst>
                                        </p:cTn>
                                        <p:tgtEl>
                                          <p:spTgt spid="5"/>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43"/>
          <p:cNvGrpSpPr>
            <a:grpSpLocks/>
          </p:cNvGrpSpPr>
          <p:nvPr/>
        </p:nvGrpSpPr>
        <p:grpSpPr bwMode="auto">
          <a:xfrm>
            <a:off x="755650" y="1985963"/>
            <a:ext cx="7632700" cy="4106862"/>
            <a:chOff x="755652" y="1985317"/>
            <a:chExt cx="7632700" cy="4107508"/>
          </a:xfrm>
        </p:grpSpPr>
        <p:pic>
          <p:nvPicPr>
            <p:cNvPr id="18448" name="Picture 44"/>
            <p:cNvPicPr>
              <a:picLocks noChangeAspect="1"/>
            </p:cNvPicPr>
            <p:nvPr/>
          </p:nvPicPr>
          <p:blipFill>
            <a:blip r:embed="rId2">
              <a:extLst>
                <a:ext uri="{28A0092B-C50C-407E-A947-70E740481C1C}">
                  <a14:useLocalDpi xmlns:a14="http://schemas.microsoft.com/office/drawing/2010/main" val="0"/>
                </a:ext>
              </a:extLst>
            </a:blip>
            <a:srcRect l="25925" t="2869" r="8577" b="11185"/>
            <a:stretch>
              <a:fillRect/>
            </a:stretch>
          </p:blipFill>
          <p:spPr bwMode="auto">
            <a:xfrm rot="5400000" flipV="1">
              <a:off x="2518248" y="222722"/>
              <a:ext cx="4107507" cy="763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5"/>
            <p:cNvPicPr>
              <a:picLocks noChangeAspect="1"/>
            </p:cNvPicPr>
            <p:nvPr/>
          </p:nvPicPr>
          <p:blipFill rotWithShape="1">
            <a:blip r:embed="rId3"/>
            <a:srcRect l="14516" t="753" r="17259" b="2990"/>
            <a:stretch/>
          </p:blipFill>
          <p:spPr>
            <a:xfrm>
              <a:off x="3011490" y="2498160"/>
              <a:ext cx="3095625" cy="3088174"/>
            </a:xfrm>
            <a:prstGeom prst="rect">
              <a:avLst/>
            </a:prstGeom>
            <a:effectLst>
              <a:outerShdw blurRad="50800" dist="38100" dir="5400000" algn="t" rotWithShape="0">
                <a:prstClr val="black">
                  <a:alpha val="40000"/>
                </a:prstClr>
              </a:outerShdw>
            </a:effectLst>
          </p:spPr>
        </p:pic>
        <p:pic>
          <p:nvPicPr>
            <p:cNvPr id="47" name="Picture 46"/>
            <p:cNvPicPr>
              <a:picLocks noChangeAspect="1"/>
            </p:cNvPicPr>
            <p:nvPr/>
          </p:nvPicPr>
          <p:blipFill rotWithShape="1">
            <a:blip r:embed="rId4"/>
            <a:srcRect l="9744"/>
            <a:stretch/>
          </p:blipFill>
          <p:spPr>
            <a:xfrm>
              <a:off x="757240" y="2113924"/>
              <a:ext cx="1252537" cy="1422624"/>
            </a:xfrm>
            <a:prstGeom prst="rect">
              <a:avLst/>
            </a:prstGeom>
            <a:effectLst>
              <a:outerShdw blurRad="50800" dist="38100" dir="2700000" algn="tl" rotWithShape="0">
                <a:prstClr val="black">
                  <a:alpha val="40000"/>
                </a:prstClr>
              </a:outerShdw>
            </a:effectLst>
          </p:spPr>
        </p:pic>
        <p:pic>
          <p:nvPicPr>
            <p:cNvPr id="18451" name="Picture 47"/>
            <p:cNvPicPr>
              <a:picLocks noChangeAspect="1"/>
            </p:cNvPicPr>
            <p:nvPr/>
          </p:nvPicPr>
          <p:blipFill>
            <a:blip r:embed="rId5" cstate="print">
              <a:extLst>
                <a:ext uri="{28A0092B-C50C-407E-A947-70E740481C1C}">
                  <a14:useLocalDpi xmlns:a14="http://schemas.microsoft.com/office/drawing/2010/main" val="0"/>
                </a:ext>
              </a:extLst>
            </a:blip>
            <a:srcRect l="-1523"/>
            <a:stretch>
              <a:fillRect/>
            </a:stretch>
          </p:blipFill>
          <p:spPr bwMode="auto">
            <a:xfrm>
              <a:off x="757881" y="2533541"/>
              <a:ext cx="1122840" cy="663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2" name="Rectangle 48"/>
            <p:cNvSpPr>
              <a:spLocks noChangeArrowheads="1"/>
            </p:cNvSpPr>
            <p:nvPr/>
          </p:nvSpPr>
          <p:spPr bwMode="auto">
            <a:xfrm rot="-504356">
              <a:off x="1064438" y="2223811"/>
              <a:ext cx="692905"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latin typeface="BeginnersRegular" pitchFamily="2" charset="0"/>
                </a:rPr>
                <a:t>time flies</a:t>
              </a:r>
            </a:p>
          </p:txBody>
        </p:sp>
        <p:pic>
          <p:nvPicPr>
            <p:cNvPr id="50" name="Picture 49"/>
            <p:cNvPicPr>
              <a:picLocks noChangeAspect="1"/>
            </p:cNvPicPr>
            <p:nvPr/>
          </p:nvPicPr>
          <p:blipFill rotWithShape="1">
            <a:blip r:embed="rId6"/>
            <a:srcRect l="48665" b="24416"/>
            <a:stretch/>
          </p:blipFill>
          <p:spPr>
            <a:xfrm>
              <a:off x="757240" y="3369835"/>
              <a:ext cx="1176337" cy="2722990"/>
            </a:xfrm>
            <a:prstGeom prst="rect">
              <a:avLst/>
            </a:prstGeom>
            <a:effectLst>
              <a:outerShdw blurRad="50800" dist="38100" algn="l" rotWithShape="0">
                <a:prstClr val="black">
                  <a:alpha val="40000"/>
                </a:prstClr>
              </a:outerShdw>
            </a:effectLst>
          </p:spPr>
        </p:pic>
        <p:pic>
          <p:nvPicPr>
            <p:cNvPr id="51" name="Picture 50"/>
            <p:cNvPicPr>
              <a:picLocks noChangeAspect="1"/>
            </p:cNvPicPr>
            <p:nvPr/>
          </p:nvPicPr>
          <p:blipFill rotWithShape="1">
            <a:blip r:embed="rId7"/>
            <a:srcRect t="6631" r="35646"/>
            <a:stretch/>
          </p:blipFill>
          <p:spPr>
            <a:xfrm>
              <a:off x="7067552" y="1985317"/>
              <a:ext cx="1320800" cy="2510232"/>
            </a:xfrm>
            <a:prstGeom prst="rect">
              <a:avLst/>
            </a:prstGeom>
            <a:effectLst>
              <a:outerShdw blurRad="50800" dist="38100" dir="8100000" algn="tr" rotWithShape="0">
                <a:prstClr val="black">
                  <a:alpha val="40000"/>
                </a:prstClr>
              </a:outerShdw>
            </a:effectLst>
          </p:spPr>
        </p:pic>
      </p:grpSp>
      <p:pic>
        <p:nvPicPr>
          <p:cNvPr id="18435" name="Whole Clas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589838" y="512763"/>
            <a:ext cx="123983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6"/>
          <p:cNvSpPr>
            <a:spLocks noChangeArrowheads="1"/>
          </p:cNvSpPr>
          <p:nvPr/>
        </p:nvSpPr>
        <p:spPr bwMode="auto">
          <a:xfrm>
            <a:off x="755650" y="14382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Count in multiples of five, anticlockwise, then count on in single minutes. </a:t>
            </a:r>
          </a:p>
        </p:txBody>
      </p:sp>
      <p:sp>
        <p:nvSpPr>
          <p:cNvPr id="8" name="Rectangle 7"/>
          <p:cNvSpPr/>
          <p:nvPr/>
        </p:nvSpPr>
        <p:spPr>
          <a:xfrm>
            <a:off x="2274888" y="696913"/>
            <a:ext cx="4594225" cy="615950"/>
          </a:xfrm>
          <a:prstGeom prst="rect">
            <a:avLst/>
          </a:prstGeom>
        </p:spPr>
        <p:txBody>
          <a:bodyPr wrap="none" lIns="0" tIns="0" rIns="0" bIns="0">
            <a:spAutoFit/>
          </a:bodyPr>
          <a:lstStyle/>
          <a:p>
            <a:pPr eaLnBrk="1" fontAlgn="auto" hangingPunct="1">
              <a:spcBef>
                <a:spcPts val="0"/>
              </a:spcBef>
              <a:spcAft>
                <a:spcPts val="0"/>
              </a:spcAft>
              <a:defRPr/>
            </a:pPr>
            <a:r>
              <a:rPr lang="en-GB" altLang="en-US" sz="4000" dirty="0">
                <a:latin typeface="+mj-lt"/>
              </a:rPr>
              <a:t>Minutes to the Hour</a:t>
            </a:r>
            <a:endParaRPr lang="en-GB" sz="4000" dirty="0">
              <a:latin typeface="+mj-lt"/>
            </a:endParaRPr>
          </a:p>
        </p:txBody>
      </p:sp>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l="85516" t="201" r="11995" b="19183"/>
          <a:stretch>
            <a:fillRect/>
          </a:stretch>
        </p:blipFill>
        <p:spPr bwMode="auto">
          <a:xfrm>
            <a:off x="4513263" y="2714625"/>
            <a:ext cx="1174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rcRect l="90195" t="14093" r="6895" b="33035"/>
          <a:stretch>
            <a:fillRect/>
          </a:stretch>
        </p:blipFill>
        <p:spPr bwMode="auto">
          <a:xfrm rot="-1815509">
            <a:off x="4511675" y="3179763"/>
            <a:ext cx="13652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ectangle 25"/>
          <p:cNvSpPr>
            <a:spLocks noChangeArrowheads="1"/>
          </p:cNvSpPr>
          <p:nvPr/>
        </p:nvSpPr>
        <p:spPr bwMode="auto">
          <a:xfrm>
            <a:off x="3671888" y="5653088"/>
            <a:ext cx="1800225" cy="368300"/>
          </a:xfrm>
          <a:prstGeom prst="rect">
            <a:avLst/>
          </a:prstGeom>
          <a:solidFill>
            <a:schemeClr val="bg1"/>
          </a:solidFill>
          <a:ln w="19050">
            <a:solidFill>
              <a:schemeClr val="tx1"/>
            </a:solidFill>
            <a:miter lim="800000"/>
            <a:headEnd/>
            <a:tailEnd/>
          </a:ln>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19 minutes to 11</a:t>
            </a:r>
          </a:p>
        </p:txBody>
      </p:sp>
      <p:grpSp>
        <p:nvGrpSpPr>
          <p:cNvPr id="6" name="Group 5"/>
          <p:cNvGrpSpPr>
            <a:grpSpLocks/>
          </p:cNvGrpSpPr>
          <p:nvPr/>
        </p:nvGrpSpPr>
        <p:grpSpPr bwMode="auto">
          <a:xfrm>
            <a:off x="2930525" y="2468563"/>
            <a:ext cx="3330575" cy="3113087"/>
            <a:chOff x="2931226" y="2469062"/>
            <a:chExt cx="3330025" cy="3112499"/>
          </a:xfrm>
        </p:grpSpPr>
        <p:sp>
          <p:nvSpPr>
            <p:cNvPr id="33" name="Rectangle 32"/>
            <p:cNvSpPr/>
            <p:nvPr/>
          </p:nvSpPr>
          <p:spPr>
            <a:xfrm>
              <a:off x="2931226" y="2469062"/>
              <a:ext cx="3280821" cy="311249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4" name="Picture 33"/>
            <p:cNvPicPr>
              <a:picLocks noChangeAspect="1"/>
            </p:cNvPicPr>
            <p:nvPr/>
          </p:nvPicPr>
          <p:blipFill rotWithShape="1">
            <a:blip r:embed="rId3"/>
            <a:srcRect l="14832" t="42830" r="44800" b="3145"/>
            <a:stretch/>
          </p:blipFill>
          <p:spPr>
            <a:xfrm>
              <a:off x="2997890" y="2545248"/>
              <a:ext cx="3128446" cy="2960128"/>
            </a:xfrm>
            <a:prstGeom prst="rect">
              <a:avLst/>
            </a:prstGeom>
            <a:effectLst>
              <a:outerShdw blurRad="50800" dist="38100" dir="8100000" algn="tr" rotWithShape="0">
                <a:prstClr val="black">
                  <a:alpha val="40000"/>
                </a:prstClr>
              </a:outerShdw>
            </a:effectLst>
          </p:spPr>
        </p:pic>
        <p:pic>
          <p:nvPicPr>
            <p:cNvPr id="18447" name="Picture 35"/>
            <p:cNvPicPr>
              <a:picLocks noChangeAspect="1"/>
            </p:cNvPicPr>
            <p:nvPr/>
          </p:nvPicPr>
          <p:blipFill>
            <a:blip r:embed="rId9">
              <a:extLst>
                <a:ext uri="{28A0092B-C50C-407E-A947-70E740481C1C}">
                  <a14:useLocalDpi xmlns:a14="http://schemas.microsoft.com/office/drawing/2010/main" val="0"/>
                </a:ext>
              </a:extLst>
            </a:blip>
            <a:srcRect l="85516" t="201" r="11879" b="49969"/>
            <a:stretch>
              <a:fillRect/>
            </a:stretch>
          </p:blipFill>
          <p:spPr bwMode="auto">
            <a:xfrm rot="-6831565">
              <a:off x="4743927" y="1822777"/>
              <a:ext cx="208876" cy="2825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3" name="Group 22"/>
          <p:cNvGrpSpPr>
            <a:grpSpLocks/>
          </p:cNvGrpSpPr>
          <p:nvPr/>
        </p:nvGrpSpPr>
        <p:grpSpPr bwMode="auto">
          <a:xfrm>
            <a:off x="6018213" y="2114550"/>
            <a:ext cx="2174875" cy="2174875"/>
            <a:chOff x="913158" y="2101601"/>
            <a:chExt cx="2174363" cy="2174363"/>
          </a:xfrm>
        </p:grpSpPr>
        <p:sp>
          <p:nvSpPr>
            <p:cNvPr id="24" name="Oval 23"/>
            <p:cNvSpPr/>
            <p:nvPr/>
          </p:nvSpPr>
          <p:spPr>
            <a:xfrm>
              <a:off x="913158" y="2101601"/>
              <a:ext cx="2174363" cy="2174363"/>
            </a:xfrm>
            <a:prstGeom prst="ellipse">
              <a:avLst/>
            </a:prstGeom>
            <a:solidFill>
              <a:schemeClr val="bg1"/>
            </a:solidFill>
            <a:ln w="190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44" name="Rectangle 24"/>
            <p:cNvSpPr>
              <a:spLocks noChangeArrowheads="1"/>
            </p:cNvSpPr>
            <p:nvPr/>
          </p:nvSpPr>
          <p:spPr bwMode="auto">
            <a:xfrm>
              <a:off x="944653" y="2445556"/>
              <a:ext cx="211137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big hand is </a:t>
              </a:r>
            </a:p>
            <a:p>
              <a:pPr algn="ctr" eaLnBrk="1" hangingPunct="1"/>
              <a:r>
                <a:rPr lang="en-GB" altLang="en-US"/>
                <a:t>4 minutes before the 9. 15 plus 4 = 19 minutes to the hour. </a:t>
              </a:r>
            </a:p>
          </p:txBody>
        </p:sp>
      </p:grpSp>
    </p:spTree>
    <p:extLst>
      <p:ext uri="{BB962C8B-B14F-4D97-AF65-F5344CB8AC3E}">
        <p14:creationId xmlns:p14="http://schemas.microsoft.com/office/powerpoint/2010/main" val="1002473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mph" presetSubtype="0" fill="hold" nodeType="clickEffect">
                                  <p:stCondLst>
                                    <p:cond delay="0"/>
                                  </p:stCondLst>
                                  <p:childTnLst>
                                    <p:animRot by="-6840000">
                                      <p:cBhvr>
                                        <p:cTn id="14" dur="2000" fill="hold"/>
                                        <p:tgtEl>
                                          <p:spTgt spid="17"/>
                                        </p:tgtEl>
                                        <p:attrNameLst>
                                          <p:attrName>r</p:attrName>
                                        </p:attrNameLst>
                                      </p:cBhvr>
                                    </p:animRot>
                                  </p:childTnLst>
                                </p:cTn>
                              </p:par>
                              <p:par>
                                <p:cTn id="15" presetID="8" presetClass="emph" presetSubtype="0" fill="hold" nodeType="withEffect">
                                  <p:stCondLst>
                                    <p:cond delay="0"/>
                                  </p:stCondLst>
                                  <p:childTnLst>
                                    <p:animRot by="-480000">
                                      <p:cBhvr>
                                        <p:cTn id="16" dur="2000" fill="hold"/>
                                        <p:tgtEl>
                                          <p:spTgt spid="18"/>
                                        </p:tgtEl>
                                        <p:attrNameLst>
                                          <p:attrName>r</p:attrName>
                                        </p:attrNameLst>
                                      </p:cBhvr>
                                    </p:animRo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xit" presetSubtype="0" fill="hold" nodeType="clickEffect">
                                  <p:stCondLst>
                                    <p:cond delay="0"/>
                                  </p:stCondLst>
                                  <p:childTnLst>
                                    <p:animEffect transition="out" filter="fade">
                                      <p:cBhvr>
                                        <p:cTn id="34" dur="500"/>
                                        <p:tgtEl>
                                          <p:spTgt spid="17"/>
                                        </p:tgtEl>
                                      </p:cBhvr>
                                    </p:animEffect>
                                    <p:set>
                                      <p:cBhvr>
                                        <p:cTn id="35" dur="1" fill="hold">
                                          <p:stCondLst>
                                            <p:cond delay="499"/>
                                          </p:stCondLst>
                                        </p:cTn>
                                        <p:tgtEl>
                                          <p:spTgt spid="1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18"/>
                                        </p:tgtEl>
                                      </p:cBhvr>
                                    </p:animEffect>
                                    <p:set>
                                      <p:cBhvr>
                                        <p:cTn id="38" dur="1" fill="hold">
                                          <p:stCondLst>
                                            <p:cond delay="499"/>
                                          </p:stCondLst>
                                        </p:cTn>
                                        <p:tgtEl>
                                          <p:spTgt spid="18"/>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26"/>
                                        </p:tgtEl>
                                      </p:cBhvr>
                                    </p:animEffect>
                                    <p:set>
                                      <p:cBhvr>
                                        <p:cTn id="41" dur="1" fill="hold">
                                          <p:stCondLst>
                                            <p:cond delay="499"/>
                                          </p:stCondLst>
                                        </p:cTn>
                                        <p:tgtEl>
                                          <p:spTgt spid="26"/>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6"/>
                                        </p:tgtEl>
                                      </p:cBhvr>
                                    </p:animEffect>
                                    <p:set>
                                      <p:cBhvr>
                                        <p:cTn id="44" dur="1" fill="hold">
                                          <p:stCondLst>
                                            <p:cond delay="499"/>
                                          </p:stCondLst>
                                        </p:cTn>
                                        <p:tgtEl>
                                          <p:spTgt spid="6"/>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23"/>
                                        </p:tgtEl>
                                      </p:cBhvr>
                                    </p:animEffect>
                                    <p:set>
                                      <p:cBhvr>
                                        <p:cTn id="47"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36"/>
          <p:cNvGrpSpPr>
            <a:grpSpLocks/>
          </p:cNvGrpSpPr>
          <p:nvPr/>
        </p:nvGrpSpPr>
        <p:grpSpPr bwMode="auto">
          <a:xfrm>
            <a:off x="755650" y="1985963"/>
            <a:ext cx="7632700" cy="4106862"/>
            <a:chOff x="755652" y="1985317"/>
            <a:chExt cx="7632700" cy="4107508"/>
          </a:xfrm>
        </p:grpSpPr>
        <p:pic>
          <p:nvPicPr>
            <p:cNvPr id="19474" name="Picture 37"/>
            <p:cNvPicPr>
              <a:picLocks noChangeAspect="1"/>
            </p:cNvPicPr>
            <p:nvPr/>
          </p:nvPicPr>
          <p:blipFill>
            <a:blip r:embed="rId2">
              <a:extLst>
                <a:ext uri="{28A0092B-C50C-407E-A947-70E740481C1C}">
                  <a14:useLocalDpi xmlns:a14="http://schemas.microsoft.com/office/drawing/2010/main" val="0"/>
                </a:ext>
              </a:extLst>
            </a:blip>
            <a:srcRect l="25925" t="2869" r="8577" b="11185"/>
            <a:stretch>
              <a:fillRect/>
            </a:stretch>
          </p:blipFill>
          <p:spPr bwMode="auto">
            <a:xfrm rot="5400000" flipV="1">
              <a:off x="2518248" y="222722"/>
              <a:ext cx="4107507" cy="763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8"/>
            <p:cNvPicPr>
              <a:picLocks noChangeAspect="1"/>
            </p:cNvPicPr>
            <p:nvPr/>
          </p:nvPicPr>
          <p:blipFill rotWithShape="1">
            <a:blip r:embed="rId3"/>
            <a:srcRect l="14516" t="753" r="17259" b="2990"/>
            <a:stretch/>
          </p:blipFill>
          <p:spPr>
            <a:xfrm>
              <a:off x="3011490" y="2498160"/>
              <a:ext cx="3095625" cy="3088174"/>
            </a:xfrm>
            <a:prstGeom prst="rect">
              <a:avLst/>
            </a:prstGeom>
            <a:effectLst>
              <a:outerShdw blurRad="50800" dist="38100" dir="5400000" algn="t" rotWithShape="0">
                <a:prstClr val="black">
                  <a:alpha val="40000"/>
                </a:prstClr>
              </a:outerShdw>
            </a:effectLst>
          </p:spPr>
        </p:pic>
        <p:pic>
          <p:nvPicPr>
            <p:cNvPr id="40" name="Picture 39"/>
            <p:cNvPicPr>
              <a:picLocks noChangeAspect="1"/>
            </p:cNvPicPr>
            <p:nvPr/>
          </p:nvPicPr>
          <p:blipFill rotWithShape="1">
            <a:blip r:embed="rId4"/>
            <a:srcRect l="9744"/>
            <a:stretch/>
          </p:blipFill>
          <p:spPr>
            <a:xfrm>
              <a:off x="757240" y="2113924"/>
              <a:ext cx="1252537" cy="1422624"/>
            </a:xfrm>
            <a:prstGeom prst="rect">
              <a:avLst/>
            </a:prstGeom>
            <a:effectLst>
              <a:outerShdw blurRad="50800" dist="38100" dir="2700000" algn="tl" rotWithShape="0">
                <a:prstClr val="black">
                  <a:alpha val="40000"/>
                </a:prstClr>
              </a:outerShdw>
            </a:effectLst>
          </p:spPr>
        </p:pic>
        <p:pic>
          <p:nvPicPr>
            <p:cNvPr id="19477" name="Picture 40"/>
            <p:cNvPicPr>
              <a:picLocks noChangeAspect="1"/>
            </p:cNvPicPr>
            <p:nvPr/>
          </p:nvPicPr>
          <p:blipFill>
            <a:blip r:embed="rId5" cstate="print">
              <a:extLst>
                <a:ext uri="{28A0092B-C50C-407E-A947-70E740481C1C}">
                  <a14:useLocalDpi xmlns:a14="http://schemas.microsoft.com/office/drawing/2010/main" val="0"/>
                </a:ext>
              </a:extLst>
            </a:blip>
            <a:srcRect l="-1523"/>
            <a:stretch>
              <a:fillRect/>
            </a:stretch>
          </p:blipFill>
          <p:spPr bwMode="auto">
            <a:xfrm>
              <a:off x="757881" y="2533541"/>
              <a:ext cx="1122840" cy="663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8" name="Rectangle 41"/>
            <p:cNvSpPr>
              <a:spLocks noChangeArrowheads="1"/>
            </p:cNvSpPr>
            <p:nvPr/>
          </p:nvSpPr>
          <p:spPr bwMode="auto">
            <a:xfrm rot="-504356">
              <a:off x="1064438" y="2223811"/>
              <a:ext cx="692905"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latin typeface="BeginnersRegular" pitchFamily="2" charset="0"/>
                </a:rPr>
                <a:t>time flies</a:t>
              </a:r>
            </a:p>
          </p:txBody>
        </p:sp>
        <p:pic>
          <p:nvPicPr>
            <p:cNvPr id="43" name="Picture 42"/>
            <p:cNvPicPr>
              <a:picLocks noChangeAspect="1"/>
            </p:cNvPicPr>
            <p:nvPr/>
          </p:nvPicPr>
          <p:blipFill rotWithShape="1">
            <a:blip r:embed="rId6"/>
            <a:srcRect l="48665" b="24416"/>
            <a:stretch/>
          </p:blipFill>
          <p:spPr>
            <a:xfrm>
              <a:off x="757240" y="3369835"/>
              <a:ext cx="1176337" cy="2722990"/>
            </a:xfrm>
            <a:prstGeom prst="rect">
              <a:avLst/>
            </a:prstGeom>
            <a:effectLst>
              <a:outerShdw blurRad="50800" dist="38100" algn="l" rotWithShape="0">
                <a:prstClr val="black">
                  <a:alpha val="40000"/>
                </a:prstClr>
              </a:outerShdw>
            </a:effectLst>
          </p:spPr>
        </p:pic>
        <p:pic>
          <p:nvPicPr>
            <p:cNvPr id="44" name="Picture 43"/>
            <p:cNvPicPr>
              <a:picLocks noChangeAspect="1"/>
            </p:cNvPicPr>
            <p:nvPr/>
          </p:nvPicPr>
          <p:blipFill rotWithShape="1">
            <a:blip r:embed="rId7"/>
            <a:srcRect t="6631" r="35646"/>
            <a:stretch/>
          </p:blipFill>
          <p:spPr>
            <a:xfrm>
              <a:off x="7067552" y="1985317"/>
              <a:ext cx="1320800" cy="2510232"/>
            </a:xfrm>
            <a:prstGeom prst="rect">
              <a:avLst/>
            </a:prstGeom>
            <a:effectLst>
              <a:outerShdw blurRad="50800" dist="38100" dir="8100000" algn="tr" rotWithShape="0">
                <a:prstClr val="black">
                  <a:alpha val="40000"/>
                </a:prstClr>
              </a:outerShdw>
            </a:effectLst>
          </p:spPr>
        </p:pic>
      </p:grpSp>
      <p:pic>
        <p:nvPicPr>
          <p:cNvPr id="19459" name="Whole Clas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589838" y="512763"/>
            <a:ext cx="123983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Rectangle 6"/>
          <p:cNvSpPr>
            <a:spLocks noChangeArrowheads="1"/>
          </p:cNvSpPr>
          <p:nvPr/>
        </p:nvSpPr>
        <p:spPr bwMode="auto">
          <a:xfrm>
            <a:off x="755650" y="14382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Count in multiples of five, anticlockwise, then count on in single minutes. </a:t>
            </a:r>
          </a:p>
        </p:txBody>
      </p:sp>
      <p:sp>
        <p:nvSpPr>
          <p:cNvPr id="8" name="Rectangle 7"/>
          <p:cNvSpPr/>
          <p:nvPr/>
        </p:nvSpPr>
        <p:spPr>
          <a:xfrm>
            <a:off x="2274888" y="696913"/>
            <a:ext cx="4594225" cy="615950"/>
          </a:xfrm>
          <a:prstGeom prst="rect">
            <a:avLst/>
          </a:prstGeom>
        </p:spPr>
        <p:txBody>
          <a:bodyPr wrap="none" lIns="0" tIns="0" rIns="0" bIns="0">
            <a:spAutoFit/>
          </a:bodyPr>
          <a:lstStyle/>
          <a:p>
            <a:pPr eaLnBrk="1" fontAlgn="auto" hangingPunct="1">
              <a:spcBef>
                <a:spcPts val="0"/>
              </a:spcBef>
              <a:spcAft>
                <a:spcPts val="0"/>
              </a:spcAft>
              <a:defRPr/>
            </a:pPr>
            <a:r>
              <a:rPr lang="en-GB" altLang="en-US" sz="4000" dirty="0">
                <a:latin typeface="+mj-lt"/>
              </a:rPr>
              <a:t>Minutes to the Hour</a:t>
            </a:r>
            <a:endParaRPr lang="en-GB" sz="4000" dirty="0">
              <a:latin typeface="+mj-lt"/>
            </a:endParaRPr>
          </a:p>
        </p:txBody>
      </p:sp>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l="85516" t="201" r="11995" b="19183"/>
          <a:stretch>
            <a:fillRect/>
          </a:stretch>
        </p:blipFill>
        <p:spPr bwMode="auto">
          <a:xfrm>
            <a:off x="4513263" y="2714625"/>
            <a:ext cx="1174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rcRect l="90195" t="14093" r="6895" b="33035"/>
          <a:stretch>
            <a:fillRect/>
          </a:stretch>
        </p:blipFill>
        <p:spPr bwMode="auto">
          <a:xfrm rot="3581578">
            <a:off x="4511675" y="3179763"/>
            <a:ext cx="13652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ectangle 25"/>
          <p:cNvSpPr>
            <a:spLocks noChangeArrowheads="1"/>
          </p:cNvSpPr>
          <p:nvPr/>
        </p:nvSpPr>
        <p:spPr bwMode="auto">
          <a:xfrm>
            <a:off x="3671888" y="5653088"/>
            <a:ext cx="1800225" cy="368300"/>
          </a:xfrm>
          <a:prstGeom prst="rect">
            <a:avLst/>
          </a:prstGeom>
          <a:solidFill>
            <a:schemeClr val="bg1"/>
          </a:solidFill>
          <a:ln w="19050">
            <a:solidFill>
              <a:schemeClr val="tx1"/>
            </a:solidFill>
            <a:miter lim="800000"/>
            <a:headEnd/>
            <a:tailEnd/>
          </a:ln>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26 minutes to 2</a:t>
            </a:r>
          </a:p>
        </p:txBody>
      </p:sp>
      <p:grpSp>
        <p:nvGrpSpPr>
          <p:cNvPr id="4" name="Group 3"/>
          <p:cNvGrpSpPr>
            <a:grpSpLocks/>
          </p:cNvGrpSpPr>
          <p:nvPr/>
        </p:nvGrpSpPr>
        <p:grpSpPr bwMode="auto">
          <a:xfrm>
            <a:off x="2906713" y="2405063"/>
            <a:ext cx="3281362" cy="3184525"/>
            <a:chOff x="2906988" y="2404865"/>
            <a:chExt cx="3281548" cy="3185100"/>
          </a:xfrm>
        </p:grpSpPr>
        <p:grpSp>
          <p:nvGrpSpPr>
            <p:cNvPr id="19469" name="Group 5"/>
            <p:cNvGrpSpPr>
              <a:grpSpLocks/>
            </p:cNvGrpSpPr>
            <p:nvPr/>
          </p:nvGrpSpPr>
          <p:grpSpPr bwMode="auto">
            <a:xfrm>
              <a:off x="2906988" y="2404865"/>
              <a:ext cx="3281548" cy="3185100"/>
              <a:chOff x="2931226" y="2396461"/>
              <a:chExt cx="3281548" cy="3185100"/>
            </a:xfrm>
          </p:grpSpPr>
          <p:sp>
            <p:nvSpPr>
              <p:cNvPr id="33" name="Rectangle 32"/>
              <p:cNvSpPr/>
              <p:nvPr/>
            </p:nvSpPr>
            <p:spPr>
              <a:xfrm>
                <a:off x="2931226" y="2469499"/>
                <a:ext cx="3281548" cy="311206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4" name="Picture 33"/>
              <p:cNvPicPr>
                <a:picLocks noChangeAspect="1"/>
              </p:cNvPicPr>
              <p:nvPr/>
            </p:nvPicPr>
            <p:blipFill rotWithShape="1">
              <a:blip r:embed="rId3"/>
              <a:srcRect l="20908" t="42664" r="38724" b="3311"/>
              <a:stretch/>
            </p:blipFill>
            <p:spPr>
              <a:xfrm>
                <a:off x="2997905" y="2545713"/>
                <a:ext cx="3127552" cy="2959634"/>
              </a:xfrm>
              <a:prstGeom prst="rect">
                <a:avLst/>
              </a:prstGeom>
              <a:effectLst>
                <a:outerShdw blurRad="50800" dist="38100" dir="5400000" algn="t" rotWithShape="0">
                  <a:prstClr val="black">
                    <a:alpha val="40000"/>
                  </a:prstClr>
                </a:outerShdw>
              </a:effectLst>
            </p:spPr>
          </p:pic>
          <p:pic>
            <p:nvPicPr>
              <p:cNvPr id="19473" name="Picture 35"/>
              <p:cNvPicPr>
                <a:picLocks noChangeAspect="1"/>
              </p:cNvPicPr>
              <p:nvPr/>
            </p:nvPicPr>
            <p:blipFill>
              <a:blip r:embed="rId9">
                <a:extLst>
                  <a:ext uri="{28A0092B-C50C-407E-A947-70E740481C1C}">
                    <a14:useLocalDpi xmlns:a14="http://schemas.microsoft.com/office/drawing/2010/main" val="0"/>
                  </a:ext>
                </a:extLst>
              </a:blip>
              <a:srcRect l="85516" t="201" r="11879" b="52309"/>
              <a:stretch>
                <a:fillRect/>
              </a:stretch>
            </p:blipFill>
            <p:spPr bwMode="auto">
              <a:xfrm rot="-9350382">
                <a:off x="4684479" y="2396461"/>
                <a:ext cx="208876" cy="2693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Rectangle 29"/>
            <p:cNvSpPr/>
            <p:nvPr/>
          </p:nvSpPr>
          <p:spPr>
            <a:xfrm>
              <a:off x="5202643" y="2492193"/>
              <a:ext cx="215912" cy="68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3" name="Group 22"/>
          <p:cNvGrpSpPr>
            <a:grpSpLocks/>
          </p:cNvGrpSpPr>
          <p:nvPr/>
        </p:nvGrpSpPr>
        <p:grpSpPr bwMode="auto">
          <a:xfrm>
            <a:off x="6018213" y="2114550"/>
            <a:ext cx="2174875" cy="2174875"/>
            <a:chOff x="913158" y="2101601"/>
            <a:chExt cx="2174363" cy="2174363"/>
          </a:xfrm>
        </p:grpSpPr>
        <p:sp>
          <p:nvSpPr>
            <p:cNvPr id="24" name="Oval 23"/>
            <p:cNvSpPr/>
            <p:nvPr/>
          </p:nvSpPr>
          <p:spPr>
            <a:xfrm>
              <a:off x="913158" y="2101601"/>
              <a:ext cx="2174363" cy="2174363"/>
            </a:xfrm>
            <a:prstGeom prst="ellipse">
              <a:avLst/>
            </a:prstGeom>
            <a:solidFill>
              <a:schemeClr val="bg1"/>
            </a:solidFill>
            <a:ln w="190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8" name="Rectangle 24"/>
            <p:cNvSpPr>
              <a:spLocks noChangeArrowheads="1"/>
            </p:cNvSpPr>
            <p:nvPr/>
          </p:nvSpPr>
          <p:spPr bwMode="auto">
            <a:xfrm>
              <a:off x="944653" y="2445556"/>
              <a:ext cx="211137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big hand is </a:t>
              </a:r>
            </a:p>
            <a:p>
              <a:pPr algn="ctr" eaLnBrk="1" hangingPunct="1"/>
              <a:r>
                <a:rPr lang="en-GB" altLang="en-US"/>
                <a:t>1 minute before the 7. 25 plus 1 = </a:t>
              </a:r>
            </a:p>
            <a:p>
              <a:pPr algn="ctr" eaLnBrk="1" hangingPunct="1"/>
              <a:r>
                <a:rPr lang="en-GB" altLang="en-US"/>
                <a:t>26 minutes to the hour. </a:t>
              </a:r>
            </a:p>
          </p:txBody>
        </p:sp>
      </p:grpSp>
    </p:spTree>
    <p:extLst>
      <p:ext uri="{BB962C8B-B14F-4D97-AF65-F5344CB8AC3E}">
        <p14:creationId xmlns:p14="http://schemas.microsoft.com/office/powerpoint/2010/main" val="17254357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mph" presetSubtype="0" fill="hold" nodeType="clickEffect">
                                  <p:stCondLst>
                                    <p:cond delay="0"/>
                                  </p:stCondLst>
                                  <p:childTnLst>
                                    <p:animRot by="-9360000">
                                      <p:cBhvr>
                                        <p:cTn id="14" dur="2000" fill="hold"/>
                                        <p:tgtEl>
                                          <p:spTgt spid="17"/>
                                        </p:tgtEl>
                                        <p:attrNameLst>
                                          <p:attrName>r</p:attrName>
                                        </p:attrNameLst>
                                      </p:cBhvr>
                                    </p:animRot>
                                  </p:childTnLst>
                                </p:cTn>
                              </p:par>
                              <p:par>
                                <p:cTn id="15" presetID="8" presetClass="emph" presetSubtype="0" fill="hold" nodeType="withEffect">
                                  <p:stCondLst>
                                    <p:cond delay="0"/>
                                  </p:stCondLst>
                                  <p:childTnLst>
                                    <p:animRot by="-780000">
                                      <p:cBhvr>
                                        <p:cTn id="16" dur="2000" fill="hold"/>
                                        <p:tgtEl>
                                          <p:spTgt spid="18"/>
                                        </p:tgtEl>
                                        <p:attrNameLst>
                                          <p:attrName>r</p:attrName>
                                        </p:attrNameLst>
                                      </p:cBhvr>
                                    </p:animRo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xit" presetSubtype="0" fill="hold" nodeType="clickEffect">
                                  <p:stCondLst>
                                    <p:cond delay="0"/>
                                  </p:stCondLst>
                                  <p:childTnLst>
                                    <p:animEffect transition="out" filter="fade">
                                      <p:cBhvr>
                                        <p:cTn id="34" dur="500"/>
                                        <p:tgtEl>
                                          <p:spTgt spid="17"/>
                                        </p:tgtEl>
                                      </p:cBhvr>
                                    </p:animEffect>
                                    <p:set>
                                      <p:cBhvr>
                                        <p:cTn id="35" dur="1" fill="hold">
                                          <p:stCondLst>
                                            <p:cond delay="499"/>
                                          </p:stCondLst>
                                        </p:cTn>
                                        <p:tgtEl>
                                          <p:spTgt spid="1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18"/>
                                        </p:tgtEl>
                                      </p:cBhvr>
                                    </p:animEffect>
                                    <p:set>
                                      <p:cBhvr>
                                        <p:cTn id="38" dur="1" fill="hold">
                                          <p:stCondLst>
                                            <p:cond delay="499"/>
                                          </p:stCondLst>
                                        </p:cTn>
                                        <p:tgtEl>
                                          <p:spTgt spid="18"/>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26"/>
                                        </p:tgtEl>
                                      </p:cBhvr>
                                    </p:animEffect>
                                    <p:set>
                                      <p:cBhvr>
                                        <p:cTn id="41" dur="1" fill="hold">
                                          <p:stCondLst>
                                            <p:cond delay="499"/>
                                          </p:stCondLst>
                                        </p:cTn>
                                        <p:tgtEl>
                                          <p:spTgt spid="26"/>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3"/>
                                        </p:tgtEl>
                                      </p:cBhvr>
                                    </p:animEffect>
                                    <p:set>
                                      <p:cBhvr>
                                        <p:cTn id="44" dur="1" fill="hold">
                                          <p:stCondLst>
                                            <p:cond delay="499"/>
                                          </p:stCondLst>
                                        </p:cTn>
                                        <p:tgtEl>
                                          <p:spTgt spid="23"/>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4"/>
                                        </p:tgtEl>
                                      </p:cBhvr>
                                    </p:animEffect>
                                    <p:set>
                                      <p:cBhvr>
                                        <p:cTn id="4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441" y="814476"/>
            <a:ext cx="2880320" cy="28803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7544" y="168145"/>
            <a:ext cx="7343164" cy="646331"/>
          </a:xfrm>
          <a:prstGeom prst="rect">
            <a:avLst/>
          </a:prstGeom>
          <a:noFill/>
        </p:spPr>
        <p:txBody>
          <a:bodyPr wrap="none" rtlCol="0">
            <a:spAutoFit/>
          </a:bodyPr>
          <a:lstStyle/>
          <a:p>
            <a:r>
              <a:rPr lang="en-GB" sz="3600" dirty="0"/>
              <a:t>Write down the times on these clocks:</a:t>
            </a:r>
          </a:p>
        </p:txBody>
      </p:sp>
      <p:pic>
        <p:nvPicPr>
          <p:cNvPr id="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2953" y="3543316"/>
            <a:ext cx="3024336" cy="30243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7289" y="851672"/>
            <a:ext cx="3024336" cy="3024336"/>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Arrow Connector 9"/>
          <p:cNvCxnSpPr/>
          <p:nvPr/>
        </p:nvCxnSpPr>
        <p:spPr>
          <a:xfrm flipV="1">
            <a:off x="1640601" y="1412776"/>
            <a:ext cx="123087" cy="84186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flipV="1">
            <a:off x="1640601" y="1628800"/>
            <a:ext cx="1131199" cy="6360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p:nvPr/>
        </p:nvCxnSpPr>
        <p:spPr>
          <a:xfrm flipV="1">
            <a:off x="7459457" y="1628800"/>
            <a:ext cx="712943" cy="7782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459457" y="2407036"/>
            <a:ext cx="784951" cy="94995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4" name="Straight Arrow Connector 23"/>
          <p:cNvCxnSpPr/>
          <p:nvPr/>
        </p:nvCxnSpPr>
        <p:spPr>
          <a:xfrm flipV="1">
            <a:off x="4403817" y="4780474"/>
            <a:ext cx="1104287" cy="27135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8" name="Straight Arrow Connector 27"/>
          <p:cNvCxnSpPr/>
          <p:nvPr/>
        </p:nvCxnSpPr>
        <p:spPr>
          <a:xfrm>
            <a:off x="4403817" y="5051830"/>
            <a:ext cx="744247" cy="118548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756142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0025" y="68768"/>
            <a:ext cx="6747823" cy="674782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4633543" y="260648"/>
            <a:ext cx="0" cy="6480720"/>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4795200" y="535680"/>
              <a:ext cx="3090240" cy="6010200"/>
            </p14:xfrm>
          </p:contentPart>
        </mc:Choice>
        <mc:Fallback xmlns="">
          <p:pic>
            <p:nvPicPr>
              <p:cNvPr id="7" name="Ink 6"/>
              <p:cNvPicPr/>
              <p:nvPr/>
            </p:nvPicPr>
            <p:blipFill>
              <a:blip r:embed="rId4"/>
              <a:stretch>
                <a:fillRect/>
              </a:stretch>
            </p:blipFill>
            <p:spPr>
              <a:xfrm>
                <a:off x="4779360" y="472320"/>
                <a:ext cx="3121920" cy="61369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p14:cNvContentPartPr/>
              <p14:nvPr/>
            </p14:nvContentPartPr>
            <p14:xfrm>
              <a:off x="1553760" y="464400"/>
              <a:ext cx="3241800" cy="5956560"/>
            </p14:xfrm>
          </p:contentPart>
        </mc:Choice>
        <mc:Fallback xmlns="">
          <p:pic>
            <p:nvPicPr>
              <p:cNvPr id="8" name="Ink 7"/>
              <p:cNvPicPr/>
              <p:nvPr/>
            </p:nvPicPr>
            <p:blipFill>
              <a:blip r:embed="rId6"/>
              <a:stretch>
                <a:fillRect/>
              </a:stretch>
            </p:blipFill>
            <p:spPr>
              <a:xfrm>
                <a:off x="1537920" y="400680"/>
                <a:ext cx="3273840" cy="60836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p14:cNvContentPartPr/>
              <p14:nvPr/>
            </p14:nvContentPartPr>
            <p14:xfrm>
              <a:off x="1580760" y="2830680"/>
              <a:ext cx="2840040" cy="3179520"/>
            </p14:xfrm>
          </p:contentPart>
        </mc:Choice>
        <mc:Fallback xmlns="">
          <p:pic>
            <p:nvPicPr>
              <p:cNvPr id="9" name="Ink 8"/>
              <p:cNvPicPr/>
              <p:nvPr/>
            </p:nvPicPr>
            <p:blipFill>
              <a:blip r:embed="rId8"/>
              <a:stretch>
                <a:fillRect/>
              </a:stretch>
            </p:blipFill>
            <p:spPr>
              <a:xfrm>
                <a:off x="1564920" y="2767320"/>
                <a:ext cx="2871720" cy="3306240"/>
              </a:xfrm>
              <a:prstGeom prst="rect">
                <a:avLst/>
              </a:prstGeom>
            </p:spPr>
          </p:pic>
        </mc:Fallback>
      </mc:AlternateContent>
      <p:sp>
        <p:nvSpPr>
          <p:cNvPr id="10" name="TextBox 9"/>
          <p:cNvSpPr txBox="1"/>
          <p:nvPr/>
        </p:nvSpPr>
        <p:spPr>
          <a:xfrm>
            <a:off x="3353613" y="3147065"/>
            <a:ext cx="760016" cy="707886"/>
          </a:xfrm>
          <a:prstGeom prst="rect">
            <a:avLst/>
          </a:prstGeom>
          <a:noFill/>
        </p:spPr>
        <p:txBody>
          <a:bodyPr wrap="none" rtlCol="0">
            <a:spAutoFit/>
          </a:bodyPr>
          <a:lstStyle/>
          <a:p>
            <a:r>
              <a:rPr lang="en-GB" sz="4000" dirty="0"/>
              <a:t>TO</a:t>
            </a:r>
          </a:p>
        </p:txBody>
      </p:sp>
      <p:sp>
        <p:nvSpPr>
          <p:cNvPr id="11" name="TextBox 10"/>
          <p:cNvSpPr txBox="1"/>
          <p:nvPr/>
        </p:nvSpPr>
        <p:spPr>
          <a:xfrm>
            <a:off x="5150251" y="3088737"/>
            <a:ext cx="1190069" cy="707886"/>
          </a:xfrm>
          <a:prstGeom prst="rect">
            <a:avLst/>
          </a:prstGeom>
          <a:noFill/>
        </p:spPr>
        <p:txBody>
          <a:bodyPr wrap="none" rtlCol="0">
            <a:spAutoFit/>
          </a:bodyPr>
          <a:lstStyle/>
          <a:p>
            <a:r>
              <a:rPr lang="en-GB" sz="4000" dirty="0"/>
              <a:t>PAST</a:t>
            </a:r>
          </a:p>
        </p:txBody>
      </p:sp>
    </p:spTree>
    <p:extLst>
      <p:ext uri="{BB962C8B-B14F-4D97-AF65-F5344CB8AC3E}">
        <p14:creationId xmlns:p14="http://schemas.microsoft.com/office/powerpoint/2010/main" val="3848262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260648"/>
            <a:ext cx="2333844" cy="6001643"/>
          </a:xfrm>
          <a:prstGeom prst="rect">
            <a:avLst/>
          </a:prstGeom>
          <a:noFill/>
        </p:spPr>
        <p:txBody>
          <a:bodyPr wrap="none" rtlCol="0">
            <a:spAutoFit/>
          </a:bodyPr>
          <a:lstStyle/>
          <a:p>
            <a:r>
              <a:rPr lang="en-GB" sz="3200" dirty="0"/>
              <a:t>Show me:</a:t>
            </a:r>
          </a:p>
          <a:p>
            <a:endParaRPr lang="en-GB" sz="3200" dirty="0"/>
          </a:p>
          <a:p>
            <a:r>
              <a:rPr lang="en-GB" sz="3200" dirty="0"/>
              <a:t>10 to 2</a:t>
            </a:r>
          </a:p>
          <a:p>
            <a:endParaRPr lang="en-GB" sz="3200" dirty="0"/>
          </a:p>
          <a:p>
            <a:endParaRPr lang="en-GB" sz="3200" dirty="0"/>
          </a:p>
          <a:p>
            <a:r>
              <a:rPr lang="en-GB" sz="3200" dirty="0"/>
              <a:t>5 to 6</a:t>
            </a:r>
          </a:p>
          <a:p>
            <a:endParaRPr lang="en-GB" sz="3200" dirty="0"/>
          </a:p>
          <a:p>
            <a:endParaRPr lang="en-GB" sz="3200" dirty="0"/>
          </a:p>
          <a:p>
            <a:r>
              <a:rPr lang="en-GB" sz="3200" dirty="0"/>
              <a:t>12 to 8</a:t>
            </a:r>
          </a:p>
          <a:p>
            <a:endParaRPr lang="en-GB" sz="3200" dirty="0"/>
          </a:p>
          <a:p>
            <a:endParaRPr lang="en-GB" sz="3200" dirty="0"/>
          </a:p>
          <a:p>
            <a:r>
              <a:rPr lang="en-GB" sz="3200" dirty="0"/>
              <a:t>Quarter to 7 </a:t>
            </a:r>
          </a:p>
        </p:txBody>
      </p:sp>
      <p:pic>
        <p:nvPicPr>
          <p:cNvPr id="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0345" y="548680"/>
            <a:ext cx="3960440"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150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772400" cy="1470025"/>
          </a:xfrm>
        </p:spPr>
        <p:txBody>
          <a:bodyPr>
            <a:normAutofit fontScale="90000"/>
          </a:bodyPr>
          <a:lstStyle/>
          <a:p>
            <a:pPr algn="l"/>
            <a:r>
              <a:rPr lang="en-GB" u="sng" dirty="0">
                <a:latin typeface="Letter-join No-Lead 37" panose="02000503000000020003" pitchFamily="50" charset="0"/>
              </a:rPr>
              <a:t>Thursday 2</a:t>
            </a:r>
            <a:r>
              <a:rPr lang="en-GB" u="sng" baseline="30000" dirty="0">
                <a:latin typeface="Letter-join No-Lead 37" panose="02000503000000020003" pitchFamily="50" charset="0"/>
              </a:rPr>
              <a:t>nd</a:t>
            </a:r>
            <a:r>
              <a:rPr lang="en-GB" u="sng" dirty="0">
                <a:latin typeface="Letter-join No-Lead 37" panose="02000503000000020003" pitchFamily="50" charset="0"/>
              </a:rPr>
              <a:t> July 2020</a:t>
            </a:r>
            <a:br>
              <a:rPr lang="en-GB" u="sng" dirty="0">
                <a:latin typeface="Letter-join No-Lead 37" panose="02000503000000020003" pitchFamily="50" charset="0"/>
              </a:rPr>
            </a:br>
            <a:r>
              <a:rPr lang="en-GB" u="sng" dirty="0">
                <a:latin typeface="Letter-join No-Lead 37" panose="02000503000000020003" pitchFamily="50" charset="0"/>
              </a:rPr>
              <a:t>LO: To tell the time</a:t>
            </a:r>
            <a:br>
              <a:rPr lang="en-GB" dirty="0"/>
            </a:br>
            <a:endParaRPr lang="en-GB" dirty="0"/>
          </a:p>
        </p:txBody>
      </p:sp>
    </p:spTree>
    <p:extLst>
      <p:ext uri="{BB962C8B-B14F-4D97-AF65-F5344CB8AC3E}">
        <p14:creationId xmlns:p14="http://schemas.microsoft.com/office/powerpoint/2010/main" val="1330459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260648"/>
            <a:ext cx="3149195" cy="6001643"/>
          </a:xfrm>
          <a:prstGeom prst="rect">
            <a:avLst/>
          </a:prstGeom>
          <a:noFill/>
        </p:spPr>
        <p:txBody>
          <a:bodyPr wrap="none" rtlCol="0">
            <a:spAutoFit/>
          </a:bodyPr>
          <a:lstStyle/>
          <a:p>
            <a:r>
              <a:rPr lang="en-GB" sz="3200" dirty="0"/>
              <a:t>Show me:</a:t>
            </a:r>
          </a:p>
          <a:p>
            <a:endParaRPr lang="en-GB" sz="3200" dirty="0"/>
          </a:p>
          <a:p>
            <a:r>
              <a:rPr lang="en-GB" sz="3200" dirty="0"/>
              <a:t>10 minutes to 2</a:t>
            </a:r>
          </a:p>
          <a:p>
            <a:endParaRPr lang="en-GB" sz="3200" dirty="0"/>
          </a:p>
          <a:p>
            <a:endParaRPr lang="en-GB" sz="3200" dirty="0"/>
          </a:p>
          <a:p>
            <a:r>
              <a:rPr lang="en-GB" sz="3200" dirty="0"/>
              <a:t>5 minutes to 6</a:t>
            </a:r>
          </a:p>
          <a:p>
            <a:endParaRPr lang="en-GB" sz="3200" dirty="0"/>
          </a:p>
          <a:p>
            <a:endParaRPr lang="en-GB" sz="3200" dirty="0"/>
          </a:p>
          <a:p>
            <a:r>
              <a:rPr lang="en-GB" sz="3200" dirty="0"/>
              <a:t>12 minutes past 8</a:t>
            </a:r>
          </a:p>
          <a:p>
            <a:endParaRPr lang="en-GB" sz="3200" dirty="0"/>
          </a:p>
          <a:p>
            <a:endParaRPr lang="en-GB" sz="3200" dirty="0"/>
          </a:p>
          <a:p>
            <a:r>
              <a:rPr lang="en-GB" sz="3200" dirty="0"/>
              <a:t>Quarter past 7 </a:t>
            </a:r>
          </a:p>
        </p:txBody>
      </p:sp>
      <p:pic>
        <p:nvPicPr>
          <p:cNvPr id="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0345" y="548680"/>
            <a:ext cx="3960440"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702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53018" y="549287"/>
            <a:ext cx="4037965" cy="861774"/>
          </a:xfrm>
          <a:prstGeom prst="rect">
            <a:avLst/>
          </a:prstGeom>
        </p:spPr>
        <p:txBody>
          <a:bodyPr wrap="none" lIns="0" tIns="0" rIns="0" bIns="0">
            <a:spAutoFit/>
          </a:bodyPr>
          <a:lstStyle/>
          <a:p>
            <a:pPr algn="ctr"/>
            <a:r>
              <a:rPr lang="en-GB" sz="2800" dirty="0" err="1">
                <a:latin typeface="+mj-lt"/>
              </a:rPr>
              <a:t>O’Clock</a:t>
            </a:r>
            <a:r>
              <a:rPr lang="en-GB" sz="2800" dirty="0">
                <a:latin typeface="+mj-lt"/>
              </a:rPr>
              <a:t>, Half Past,</a:t>
            </a:r>
          </a:p>
          <a:p>
            <a:pPr algn="ctr"/>
            <a:r>
              <a:rPr lang="en-GB" sz="2800" dirty="0">
                <a:latin typeface="+mj-lt"/>
              </a:rPr>
              <a:t>Quarter Past, Quarter To</a:t>
            </a:r>
          </a:p>
        </p:txBody>
      </p:sp>
      <p:pic>
        <p:nvPicPr>
          <p:cNvPr id="4"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77163" y="51276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p:nvPr/>
        </p:nvGrpSpPr>
        <p:grpSpPr>
          <a:xfrm>
            <a:off x="753420" y="1985318"/>
            <a:ext cx="7634930" cy="4107507"/>
            <a:chOff x="753420" y="1985318"/>
            <a:chExt cx="7634930" cy="4107507"/>
          </a:xfrm>
        </p:grpSpPr>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1577" t="23584" r="1051" b="1959"/>
            <a:stretch/>
          </p:blipFill>
          <p:spPr>
            <a:xfrm>
              <a:off x="753420" y="1985318"/>
              <a:ext cx="7634930" cy="4107507"/>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5585" r="10991" b="37847"/>
            <a:stretch/>
          </p:blipFill>
          <p:spPr>
            <a:xfrm>
              <a:off x="753420" y="3157433"/>
              <a:ext cx="7634930" cy="2935392"/>
            </a:xfrm>
            <a:prstGeom prst="rect">
              <a:avLst/>
            </a:prstGeom>
          </p:spPr>
        </p:pic>
      </p:grpSp>
      <p:sp>
        <p:nvSpPr>
          <p:cNvPr id="14" name="Rectangle 13"/>
          <p:cNvSpPr/>
          <p:nvPr/>
        </p:nvSpPr>
        <p:spPr>
          <a:xfrm>
            <a:off x="753419" y="1486987"/>
            <a:ext cx="7632700" cy="422405"/>
          </a:xfrm>
          <a:prstGeom prst="rect">
            <a:avLst/>
          </a:prstGeom>
        </p:spPr>
        <p:txBody>
          <a:bodyPr wrap="square" lIns="0" tIns="72000" rIns="0" bIns="72000">
            <a:spAutoFit/>
          </a:bodyPr>
          <a:lstStyle/>
          <a:p>
            <a:pPr algn="ctr"/>
            <a:r>
              <a:rPr lang="en-GB" dirty="0">
                <a:latin typeface="Twinkl" pitchFamily="50" charset="0"/>
              </a:rPr>
              <a:t>Click on the times to reveal the answers.</a:t>
            </a:r>
          </a:p>
        </p:txBody>
      </p:sp>
      <p:grpSp>
        <p:nvGrpSpPr>
          <p:cNvPr id="5" name="Group 4"/>
          <p:cNvGrpSpPr/>
          <p:nvPr/>
        </p:nvGrpSpPr>
        <p:grpSpPr>
          <a:xfrm>
            <a:off x="1715290" y="2091462"/>
            <a:ext cx="1197032" cy="1197032"/>
            <a:chOff x="1715809" y="2095761"/>
            <a:chExt cx="1197032" cy="1197032"/>
          </a:xfrm>
        </p:grpSpPr>
        <p:sp>
          <p:nvSpPr>
            <p:cNvPr id="3" name="Oval 2"/>
            <p:cNvSpPr/>
            <p:nvPr/>
          </p:nvSpPr>
          <p:spPr>
            <a:xfrm>
              <a:off x="1715809" y="209576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751922" y="2483075"/>
              <a:ext cx="1124807" cy="422405"/>
            </a:xfrm>
            <a:prstGeom prst="rect">
              <a:avLst/>
            </a:prstGeom>
          </p:spPr>
          <p:txBody>
            <a:bodyPr wrap="square" lIns="0" tIns="72000" rIns="0" bIns="72000">
              <a:spAutoFit/>
            </a:bodyPr>
            <a:lstStyle/>
            <a:p>
              <a:pPr algn="ctr"/>
              <a:r>
                <a:rPr lang="en-GB" dirty="0">
                  <a:latin typeface="Twinkl" pitchFamily="50" charset="0"/>
                </a:rPr>
                <a:t>5 o’clock</a:t>
              </a:r>
            </a:p>
          </p:txBody>
        </p:sp>
      </p:grpSp>
      <p:grpSp>
        <p:nvGrpSpPr>
          <p:cNvPr id="52" name="Group 51"/>
          <p:cNvGrpSpPr/>
          <p:nvPr/>
        </p:nvGrpSpPr>
        <p:grpSpPr>
          <a:xfrm>
            <a:off x="3228290" y="2095761"/>
            <a:ext cx="1197032" cy="1197032"/>
            <a:chOff x="3228290" y="2095761"/>
            <a:chExt cx="1197032" cy="1197032"/>
          </a:xfrm>
        </p:grpSpPr>
        <p:sp>
          <p:nvSpPr>
            <p:cNvPr id="15" name="Oval 14"/>
            <p:cNvSpPr/>
            <p:nvPr/>
          </p:nvSpPr>
          <p:spPr>
            <a:xfrm>
              <a:off x="3228290" y="209576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3264403" y="2344575"/>
              <a:ext cx="1124807" cy="699404"/>
            </a:xfrm>
            <a:prstGeom prst="rect">
              <a:avLst/>
            </a:prstGeom>
          </p:spPr>
          <p:txBody>
            <a:bodyPr wrap="square" lIns="0" tIns="72000" rIns="0" bIns="72000">
              <a:spAutoFit/>
            </a:bodyPr>
            <a:lstStyle/>
            <a:p>
              <a:pPr algn="ctr"/>
              <a:r>
                <a:rPr lang="en-GB" dirty="0">
                  <a:latin typeface="Twinkl" pitchFamily="50" charset="0"/>
                </a:rPr>
                <a:t>Half Past </a:t>
              </a:r>
            </a:p>
            <a:p>
              <a:pPr algn="ctr"/>
              <a:r>
                <a:rPr lang="en-GB" dirty="0">
                  <a:latin typeface="Twinkl" pitchFamily="50" charset="0"/>
                </a:rPr>
                <a:t>7</a:t>
              </a:r>
            </a:p>
          </p:txBody>
        </p:sp>
      </p:grpSp>
      <p:grpSp>
        <p:nvGrpSpPr>
          <p:cNvPr id="53" name="Group 52"/>
          <p:cNvGrpSpPr/>
          <p:nvPr/>
        </p:nvGrpSpPr>
        <p:grpSpPr>
          <a:xfrm>
            <a:off x="4740772" y="2095761"/>
            <a:ext cx="1197032" cy="1197032"/>
            <a:chOff x="4740772" y="2095761"/>
            <a:chExt cx="1197032" cy="1197032"/>
          </a:xfrm>
        </p:grpSpPr>
        <p:sp>
          <p:nvSpPr>
            <p:cNvPr id="16" name="Oval 15"/>
            <p:cNvSpPr/>
            <p:nvPr/>
          </p:nvSpPr>
          <p:spPr>
            <a:xfrm>
              <a:off x="4740772" y="209576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4776885" y="2344575"/>
              <a:ext cx="1124807" cy="699404"/>
            </a:xfrm>
            <a:prstGeom prst="rect">
              <a:avLst/>
            </a:prstGeom>
          </p:spPr>
          <p:txBody>
            <a:bodyPr wrap="square" lIns="0" tIns="72000" rIns="0" bIns="72000">
              <a:spAutoFit/>
            </a:bodyPr>
            <a:lstStyle/>
            <a:p>
              <a:pPr algn="ctr"/>
              <a:r>
                <a:rPr lang="en-GB" dirty="0">
                  <a:latin typeface="Twinkl" pitchFamily="50" charset="0"/>
                </a:rPr>
                <a:t>Quarter Past 1</a:t>
              </a:r>
            </a:p>
          </p:txBody>
        </p:sp>
      </p:grpSp>
      <p:grpSp>
        <p:nvGrpSpPr>
          <p:cNvPr id="54" name="Group 53"/>
          <p:cNvGrpSpPr/>
          <p:nvPr/>
        </p:nvGrpSpPr>
        <p:grpSpPr>
          <a:xfrm>
            <a:off x="6253253" y="2095761"/>
            <a:ext cx="1197032" cy="1197032"/>
            <a:chOff x="6253253" y="2095761"/>
            <a:chExt cx="1197032" cy="1197032"/>
          </a:xfrm>
        </p:grpSpPr>
        <p:sp>
          <p:nvSpPr>
            <p:cNvPr id="17" name="Oval 16"/>
            <p:cNvSpPr/>
            <p:nvPr/>
          </p:nvSpPr>
          <p:spPr>
            <a:xfrm>
              <a:off x="6253253" y="209576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6289366" y="2344575"/>
              <a:ext cx="1124807" cy="699404"/>
            </a:xfrm>
            <a:prstGeom prst="rect">
              <a:avLst/>
            </a:prstGeom>
          </p:spPr>
          <p:txBody>
            <a:bodyPr wrap="square" lIns="0" tIns="72000" rIns="0" bIns="72000">
              <a:spAutoFit/>
            </a:bodyPr>
            <a:lstStyle/>
            <a:p>
              <a:pPr algn="ctr"/>
              <a:r>
                <a:rPr lang="en-GB" dirty="0">
                  <a:latin typeface="Twinkl" pitchFamily="50" charset="0"/>
                </a:rPr>
                <a:t>Quarter </a:t>
              </a:r>
            </a:p>
            <a:p>
              <a:pPr algn="ctr"/>
              <a:r>
                <a:rPr lang="en-GB" dirty="0">
                  <a:latin typeface="Twinkl" pitchFamily="50" charset="0"/>
                </a:rPr>
                <a:t>To 11</a:t>
              </a:r>
            </a:p>
          </p:txBody>
        </p:sp>
      </p:grpSp>
      <p:grpSp>
        <p:nvGrpSpPr>
          <p:cNvPr id="55" name="Group 54"/>
          <p:cNvGrpSpPr/>
          <p:nvPr/>
        </p:nvGrpSpPr>
        <p:grpSpPr>
          <a:xfrm>
            <a:off x="1715809" y="3445476"/>
            <a:ext cx="1197032" cy="1197032"/>
            <a:chOff x="1715809" y="3445476"/>
            <a:chExt cx="1197032" cy="1197032"/>
          </a:xfrm>
        </p:grpSpPr>
        <p:sp>
          <p:nvSpPr>
            <p:cNvPr id="26" name="Oval 25"/>
            <p:cNvSpPr/>
            <p:nvPr/>
          </p:nvSpPr>
          <p:spPr>
            <a:xfrm>
              <a:off x="1715809" y="3445476"/>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1751922" y="3699792"/>
              <a:ext cx="1124807" cy="699404"/>
            </a:xfrm>
            <a:prstGeom prst="rect">
              <a:avLst/>
            </a:prstGeom>
          </p:spPr>
          <p:txBody>
            <a:bodyPr wrap="square" lIns="0" tIns="72000" rIns="0" bIns="72000">
              <a:spAutoFit/>
            </a:bodyPr>
            <a:lstStyle/>
            <a:p>
              <a:pPr algn="ctr"/>
              <a:r>
                <a:rPr lang="en-GB" dirty="0">
                  <a:latin typeface="Twinkl" pitchFamily="50" charset="0"/>
                </a:rPr>
                <a:t>Half Past 10</a:t>
              </a:r>
            </a:p>
          </p:txBody>
        </p:sp>
      </p:grpSp>
      <p:grpSp>
        <p:nvGrpSpPr>
          <p:cNvPr id="56" name="Group 55"/>
          <p:cNvGrpSpPr/>
          <p:nvPr/>
        </p:nvGrpSpPr>
        <p:grpSpPr>
          <a:xfrm>
            <a:off x="3228290" y="3445476"/>
            <a:ext cx="1197032" cy="1197032"/>
            <a:chOff x="3228290" y="3445476"/>
            <a:chExt cx="1197032" cy="1197032"/>
          </a:xfrm>
        </p:grpSpPr>
        <p:sp>
          <p:nvSpPr>
            <p:cNvPr id="27" name="Oval 26"/>
            <p:cNvSpPr/>
            <p:nvPr/>
          </p:nvSpPr>
          <p:spPr>
            <a:xfrm>
              <a:off x="3228290" y="3445476"/>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264403" y="3694290"/>
              <a:ext cx="1124807" cy="699404"/>
            </a:xfrm>
            <a:prstGeom prst="rect">
              <a:avLst/>
            </a:prstGeom>
          </p:spPr>
          <p:txBody>
            <a:bodyPr wrap="square" lIns="0" tIns="72000" rIns="0" bIns="72000">
              <a:spAutoFit/>
            </a:bodyPr>
            <a:lstStyle/>
            <a:p>
              <a:pPr algn="ctr"/>
              <a:r>
                <a:rPr lang="en-GB" dirty="0">
                  <a:latin typeface="Twinkl" pitchFamily="50" charset="0"/>
                </a:rPr>
                <a:t>Quarter </a:t>
              </a:r>
            </a:p>
            <a:p>
              <a:pPr algn="ctr"/>
              <a:r>
                <a:rPr lang="en-GB" dirty="0">
                  <a:latin typeface="Twinkl" pitchFamily="50" charset="0"/>
                </a:rPr>
                <a:t>To 3</a:t>
              </a:r>
            </a:p>
          </p:txBody>
        </p:sp>
      </p:grpSp>
      <p:grpSp>
        <p:nvGrpSpPr>
          <p:cNvPr id="57" name="Group 56"/>
          <p:cNvGrpSpPr/>
          <p:nvPr/>
        </p:nvGrpSpPr>
        <p:grpSpPr>
          <a:xfrm>
            <a:off x="4740772" y="3445476"/>
            <a:ext cx="1197032" cy="1197032"/>
            <a:chOff x="4740772" y="3445476"/>
            <a:chExt cx="1197032" cy="1197032"/>
          </a:xfrm>
        </p:grpSpPr>
        <p:sp>
          <p:nvSpPr>
            <p:cNvPr id="28" name="Oval 27"/>
            <p:cNvSpPr/>
            <p:nvPr/>
          </p:nvSpPr>
          <p:spPr>
            <a:xfrm>
              <a:off x="4740772" y="3445476"/>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4776885" y="3841950"/>
              <a:ext cx="1124807" cy="422405"/>
            </a:xfrm>
            <a:prstGeom prst="rect">
              <a:avLst/>
            </a:prstGeom>
          </p:spPr>
          <p:txBody>
            <a:bodyPr wrap="square" lIns="0" tIns="72000" rIns="0" bIns="72000">
              <a:spAutoFit/>
            </a:bodyPr>
            <a:lstStyle/>
            <a:p>
              <a:pPr algn="ctr"/>
              <a:r>
                <a:rPr lang="en-GB" dirty="0">
                  <a:latin typeface="Twinkl" pitchFamily="50" charset="0"/>
                </a:rPr>
                <a:t>6 o’clock</a:t>
              </a:r>
            </a:p>
          </p:txBody>
        </p:sp>
      </p:grpSp>
      <p:grpSp>
        <p:nvGrpSpPr>
          <p:cNvPr id="58" name="Group 57"/>
          <p:cNvGrpSpPr/>
          <p:nvPr/>
        </p:nvGrpSpPr>
        <p:grpSpPr>
          <a:xfrm>
            <a:off x="6253253" y="3445476"/>
            <a:ext cx="1197032" cy="1197032"/>
            <a:chOff x="6253253" y="3445476"/>
            <a:chExt cx="1197032" cy="1197032"/>
          </a:xfrm>
        </p:grpSpPr>
        <p:sp>
          <p:nvSpPr>
            <p:cNvPr id="29" name="Oval 28"/>
            <p:cNvSpPr/>
            <p:nvPr/>
          </p:nvSpPr>
          <p:spPr>
            <a:xfrm>
              <a:off x="6253253" y="3445476"/>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6289366" y="3703450"/>
              <a:ext cx="1124807" cy="699404"/>
            </a:xfrm>
            <a:prstGeom prst="rect">
              <a:avLst/>
            </a:prstGeom>
          </p:spPr>
          <p:txBody>
            <a:bodyPr wrap="square" lIns="0" tIns="72000" rIns="0" bIns="72000">
              <a:spAutoFit/>
            </a:bodyPr>
            <a:lstStyle/>
            <a:p>
              <a:pPr algn="ctr"/>
              <a:r>
                <a:rPr lang="en-GB" dirty="0">
                  <a:latin typeface="Twinkl" pitchFamily="50" charset="0"/>
                </a:rPr>
                <a:t>Quarter Past 10</a:t>
              </a:r>
            </a:p>
          </p:txBody>
        </p:sp>
      </p:grpSp>
      <p:grpSp>
        <p:nvGrpSpPr>
          <p:cNvPr id="59" name="Group 58"/>
          <p:cNvGrpSpPr/>
          <p:nvPr/>
        </p:nvGrpSpPr>
        <p:grpSpPr>
          <a:xfrm>
            <a:off x="1715809" y="4795191"/>
            <a:ext cx="1197032" cy="1197032"/>
            <a:chOff x="1715809" y="4795191"/>
            <a:chExt cx="1197032" cy="1197032"/>
          </a:xfrm>
        </p:grpSpPr>
        <p:sp>
          <p:nvSpPr>
            <p:cNvPr id="36" name="Oval 35"/>
            <p:cNvSpPr/>
            <p:nvPr/>
          </p:nvSpPr>
          <p:spPr>
            <a:xfrm>
              <a:off x="1715809" y="479519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1751922" y="5182504"/>
              <a:ext cx="1124807" cy="422405"/>
            </a:xfrm>
            <a:prstGeom prst="rect">
              <a:avLst/>
            </a:prstGeom>
          </p:spPr>
          <p:txBody>
            <a:bodyPr wrap="square" lIns="0" tIns="72000" rIns="0" bIns="72000">
              <a:spAutoFit/>
            </a:bodyPr>
            <a:lstStyle/>
            <a:p>
              <a:pPr algn="ctr"/>
              <a:r>
                <a:rPr lang="en-GB" dirty="0">
                  <a:latin typeface="Twinkl" pitchFamily="50" charset="0"/>
                </a:rPr>
                <a:t>3 o’clock</a:t>
              </a:r>
            </a:p>
          </p:txBody>
        </p:sp>
      </p:grpSp>
      <p:grpSp>
        <p:nvGrpSpPr>
          <p:cNvPr id="60" name="Group 59"/>
          <p:cNvGrpSpPr/>
          <p:nvPr/>
        </p:nvGrpSpPr>
        <p:grpSpPr>
          <a:xfrm>
            <a:off x="3228290" y="4795191"/>
            <a:ext cx="1197032" cy="1197032"/>
            <a:chOff x="3228290" y="4795191"/>
            <a:chExt cx="1197032" cy="1197032"/>
          </a:xfrm>
        </p:grpSpPr>
        <p:sp>
          <p:nvSpPr>
            <p:cNvPr id="37" name="Oval 36"/>
            <p:cNvSpPr/>
            <p:nvPr/>
          </p:nvSpPr>
          <p:spPr>
            <a:xfrm>
              <a:off x="3228290" y="479519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3264403" y="5044004"/>
              <a:ext cx="1124807" cy="699404"/>
            </a:xfrm>
            <a:prstGeom prst="rect">
              <a:avLst/>
            </a:prstGeom>
          </p:spPr>
          <p:txBody>
            <a:bodyPr wrap="square" lIns="0" tIns="72000" rIns="0" bIns="72000">
              <a:spAutoFit/>
            </a:bodyPr>
            <a:lstStyle/>
            <a:p>
              <a:pPr algn="ctr"/>
              <a:r>
                <a:rPr lang="en-GB" dirty="0">
                  <a:latin typeface="Twinkl" pitchFamily="50" charset="0"/>
                </a:rPr>
                <a:t>Quarter Past 7</a:t>
              </a:r>
            </a:p>
          </p:txBody>
        </p:sp>
      </p:grpSp>
      <p:grpSp>
        <p:nvGrpSpPr>
          <p:cNvPr id="61" name="Group 60"/>
          <p:cNvGrpSpPr/>
          <p:nvPr/>
        </p:nvGrpSpPr>
        <p:grpSpPr>
          <a:xfrm>
            <a:off x="4740772" y="4795191"/>
            <a:ext cx="1197032" cy="1197032"/>
            <a:chOff x="4740772" y="4795191"/>
            <a:chExt cx="1197032" cy="1197032"/>
          </a:xfrm>
        </p:grpSpPr>
        <p:sp>
          <p:nvSpPr>
            <p:cNvPr id="38" name="Oval 37"/>
            <p:cNvSpPr/>
            <p:nvPr/>
          </p:nvSpPr>
          <p:spPr>
            <a:xfrm>
              <a:off x="4740772" y="479519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4776885" y="5044005"/>
              <a:ext cx="1124807" cy="699404"/>
            </a:xfrm>
            <a:prstGeom prst="rect">
              <a:avLst/>
            </a:prstGeom>
          </p:spPr>
          <p:txBody>
            <a:bodyPr wrap="square" lIns="0" tIns="72000" rIns="0" bIns="72000">
              <a:spAutoFit/>
            </a:bodyPr>
            <a:lstStyle/>
            <a:p>
              <a:pPr algn="ctr"/>
              <a:r>
                <a:rPr lang="en-GB" dirty="0">
                  <a:latin typeface="Twinkl" pitchFamily="50" charset="0"/>
                </a:rPr>
                <a:t>Half Past 11</a:t>
              </a:r>
            </a:p>
          </p:txBody>
        </p:sp>
      </p:grpSp>
      <p:grpSp>
        <p:nvGrpSpPr>
          <p:cNvPr id="62" name="Group 61"/>
          <p:cNvGrpSpPr/>
          <p:nvPr/>
        </p:nvGrpSpPr>
        <p:grpSpPr>
          <a:xfrm>
            <a:off x="6253253" y="4795191"/>
            <a:ext cx="1197032" cy="1197032"/>
            <a:chOff x="6253253" y="4795191"/>
            <a:chExt cx="1197032" cy="1197032"/>
          </a:xfrm>
        </p:grpSpPr>
        <p:sp>
          <p:nvSpPr>
            <p:cNvPr id="39" name="Oval 38"/>
            <p:cNvSpPr/>
            <p:nvPr/>
          </p:nvSpPr>
          <p:spPr>
            <a:xfrm>
              <a:off x="6253253" y="4795191"/>
              <a:ext cx="1197032" cy="1197032"/>
            </a:xfrm>
            <a:prstGeom prst="ellipse">
              <a:avLst/>
            </a:prstGeom>
            <a:solidFill>
              <a:schemeClr val="bg1"/>
            </a:solidFill>
            <a:ln w="19050">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6289366" y="5044005"/>
              <a:ext cx="1124807" cy="699404"/>
            </a:xfrm>
            <a:prstGeom prst="rect">
              <a:avLst/>
            </a:prstGeom>
          </p:spPr>
          <p:txBody>
            <a:bodyPr wrap="square" lIns="0" tIns="72000" rIns="0" bIns="72000">
              <a:spAutoFit/>
            </a:bodyPr>
            <a:lstStyle/>
            <a:p>
              <a:pPr algn="ctr"/>
              <a:r>
                <a:rPr lang="en-GB" dirty="0">
                  <a:latin typeface="Twinkl" pitchFamily="50" charset="0"/>
                </a:rPr>
                <a:t>Quarter </a:t>
              </a:r>
            </a:p>
            <a:p>
              <a:pPr algn="ctr"/>
              <a:r>
                <a:rPr lang="en-GB" dirty="0">
                  <a:latin typeface="Twinkl" pitchFamily="50" charset="0"/>
                </a:rPr>
                <a:t>To 2</a:t>
              </a:r>
            </a:p>
          </p:txBody>
        </p:sp>
      </p:grpSp>
      <p:grpSp>
        <p:nvGrpSpPr>
          <p:cNvPr id="75" name="Group 74"/>
          <p:cNvGrpSpPr/>
          <p:nvPr/>
        </p:nvGrpSpPr>
        <p:grpSpPr>
          <a:xfrm>
            <a:off x="1694772" y="2069160"/>
            <a:ext cx="1239852" cy="1232944"/>
            <a:chOff x="634392" y="806090"/>
            <a:chExt cx="1239852" cy="1232944"/>
          </a:xfrm>
          <a:effectLst>
            <a:outerShdw blurRad="63500" sx="102000" sy="102000" algn="ctr" rotWithShape="0">
              <a:prstClr val="black">
                <a:alpha val="40000"/>
              </a:prstClr>
            </a:outerShdw>
          </a:effectLst>
        </p:grpSpPr>
        <p:pic>
          <p:nvPicPr>
            <p:cNvPr id="63" name="Picture 62"/>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634392" y="806090"/>
              <a:ext cx="1239852" cy="1232944"/>
            </a:xfrm>
            <a:prstGeom prst="rect">
              <a:avLst/>
            </a:prstGeom>
          </p:spPr>
        </p:pic>
        <p:pic>
          <p:nvPicPr>
            <p:cNvPr id="65" name="Picture 64"/>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8990493">
              <a:off x="1222371" y="1074927"/>
              <a:ext cx="63892" cy="685829"/>
            </a:xfrm>
            <a:prstGeom prst="rect">
              <a:avLst/>
            </a:prstGeom>
          </p:spPr>
        </p:pic>
        <p:pic>
          <p:nvPicPr>
            <p:cNvPr id="64" name="Picture 63"/>
            <p:cNvPicPr>
              <a:picLocks noChangeAspect="1"/>
            </p:cNvPicPr>
            <p:nvPr/>
          </p:nvPicPr>
          <p:blipFill rotWithShape="1">
            <a:blip r:embed="rId7" cstate="print">
              <a:extLst>
                <a:ext uri="{28A0092B-C50C-407E-A947-70E740481C1C}">
                  <a14:useLocalDpi xmlns:a14="http://schemas.microsoft.com/office/drawing/2010/main" val="0"/>
                </a:ext>
              </a:extLst>
            </a:blip>
            <a:srcRect l="85355" t="740" r="11970" b="19954"/>
            <a:stretch/>
          </p:blipFill>
          <p:spPr>
            <a:xfrm>
              <a:off x="1232785" y="916878"/>
              <a:ext cx="48491" cy="1016793"/>
            </a:xfrm>
            <a:prstGeom prst="rect">
              <a:avLst/>
            </a:prstGeom>
          </p:spPr>
        </p:pic>
      </p:grpSp>
      <p:grpSp>
        <p:nvGrpSpPr>
          <p:cNvPr id="76" name="Group 75"/>
          <p:cNvGrpSpPr/>
          <p:nvPr/>
        </p:nvGrpSpPr>
        <p:grpSpPr>
          <a:xfrm>
            <a:off x="3205674" y="2069160"/>
            <a:ext cx="1239852" cy="1232944"/>
            <a:chOff x="1926694" y="916245"/>
            <a:chExt cx="1239852" cy="1232944"/>
          </a:xfrm>
          <a:effectLst>
            <a:outerShdw blurRad="63500" sx="102000" sy="102000" algn="ctr" rotWithShape="0">
              <a:prstClr val="black">
                <a:alpha val="40000"/>
              </a:prstClr>
            </a:outerShdw>
          </a:effectLst>
        </p:grpSpPr>
        <p:pic>
          <p:nvPicPr>
            <p:cNvPr id="66" name="Picture 65"/>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1926694" y="916245"/>
              <a:ext cx="1239852" cy="1232944"/>
            </a:xfrm>
            <a:prstGeom prst="rect">
              <a:avLst/>
            </a:prstGeom>
          </p:spPr>
        </p:pic>
        <p:pic>
          <p:nvPicPr>
            <p:cNvPr id="67" name="Picture 66"/>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13449607">
              <a:off x="2514673" y="1185082"/>
              <a:ext cx="63892" cy="685829"/>
            </a:xfrm>
            <a:prstGeom prst="rect">
              <a:avLst/>
            </a:prstGeom>
          </p:spPr>
        </p:pic>
        <p:pic>
          <p:nvPicPr>
            <p:cNvPr id="68" name="Picture 67"/>
            <p:cNvPicPr>
              <a:picLocks noChangeAspect="1"/>
            </p:cNvPicPr>
            <p:nvPr/>
          </p:nvPicPr>
          <p:blipFill rotWithShape="1">
            <a:blip r:embed="rId7" cstate="print">
              <a:extLst>
                <a:ext uri="{28A0092B-C50C-407E-A947-70E740481C1C}">
                  <a14:useLocalDpi xmlns:a14="http://schemas.microsoft.com/office/drawing/2010/main" val="0"/>
                </a:ext>
              </a:extLst>
            </a:blip>
            <a:srcRect l="85355" t="740" r="11970" b="19954"/>
            <a:stretch/>
          </p:blipFill>
          <p:spPr>
            <a:xfrm rot="10800000">
              <a:off x="2528772" y="1019599"/>
              <a:ext cx="48491" cy="1016793"/>
            </a:xfrm>
            <a:prstGeom prst="rect">
              <a:avLst/>
            </a:prstGeom>
          </p:spPr>
        </p:pic>
      </p:grpSp>
      <p:grpSp>
        <p:nvGrpSpPr>
          <p:cNvPr id="77" name="Group 76"/>
          <p:cNvGrpSpPr/>
          <p:nvPr/>
        </p:nvGrpSpPr>
        <p:grpSpPr>
          <a:xfrm>
            <a:off x="4724703" y="2069160"/>
            <a:ext cx="1239852" cy="1232944"/>
            <a:chOff x="3528337" y="824854"/>
            <a:chExt cx="1239852" cy="1232944"/>
          </a:xfrm>
          <a:effectLst>
            <a:outerShdw blurRad="63500" sx="102000" sy="102000" algn="ctr" rotWithShape="0">
              <a:prstClr val="black">
                <a:alpha val="40000"/>
              </a:prstClr>
            </a:outerShdw>
          </a:effectLst>
        </p:grpSpPr>
        <p:pic>
          <p:nvPicPr>
            <p:cNvPr id="69" name="Picture 68"/>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3528337" y="824854"/>
              <a:ext cx="1239852" cy="1232944"/>
            </a:xfrm>
            <a:prstGeom prst="rect">
              <a:avLst/>
            </a:prstGeom>
          </p:spPr>
        </p:pic>
        <p:pic>
          <p:nvPicPr>
            <p:cNvPr id="70" name="Picture 69"/>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2367172">
              <a:off x="4116317" y="1098411"/>
              <a:ext cx="63892" cy="685829"/>
            </a:xfrm>
            <a:prstGeom prst="rect">
              <a:avLst/>
            </a:prstGeom>
          </p:spPr>
        </p:pic>
        <p:pic>
          <p:nvPicPr>
            <p:cNvPr id="71" name="Picture 70"/>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5400000">
              <a:off x="4114799" y="937730"/>
              <a:ext cx="76199" cy="1016793"/>
            </a:xfrm>
            <a:prstGeom prst="rect">
              <a:avLst/>
            </a:prstGeom>
          </p:spPr>
        </p:pic>
      </p:grpSp>
      <p:grpSp>
        <p:nvGrpSpPr>
          <p:cNvPr id="81" name="Group 80"/>
          <p:cNvGrpSpPr/>
          <p:nvPr/>
        </p:nvGrpSpPr>
        <p:grpSpPr>
          <a:xfrm>
            <a:off x="6230221" y="2069160"/>
            <a:ext cx="1239852" cy="1232944"/>
            <a:chOff x="4827037" y="832552"/>
            <a:chExt cx="1239852" cy="1232944"/>
          </a:xfrm>
          <a:effectLst>
            <a:outerShdw blurRad="63500" sx="102000" sy="102000" algn="ctr" rotWithShape="0">
              <a:prstClr val="black">
                <a:alpha val="40000"/>
              </a:prstClr>
            </a:outerShdw>
          </a:effectLst>
        </p:grpSpPr>
        <p:pic>
          <p:nvPicPr>
            <p:cNvPr id="72" name="Picture 71"/>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4827037" y="832552"/>
              <a:ext cx="1239852" cy="1232944"/>
            </a:xfrm>
            <a:prstGeom prst="rect">
              <a:avLst/>
            </a:prstGeom>
          </p:spPr>
        </p:pic>
        <p:pic>
          <p:nvPicPr>
            <p:cNvPr id="73" name="Picture 72"/>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19340194">
              <a:off x="5415017" y="1106109"/>
              <a:ext cx="63892" cy="685829"/>
            </a:xfrm>
            <a:prstGeom prst="rect">
              <a:avLst/>
            </a:prstGeom>
          </p:spPr>
        </p:pic>
        <p:pic>
          <p:nvPicPr>
            <p:cNvPr id="74" name="Picture 73"/>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16200000">
              <a:off x="5413499" y="943047"/>
              <a:ext cx="76199" cy="1016793"/>
            </a:xfrm>
            <a:prstGeom prst="rect">
              <a:avLst/>
            </a:prstGeom>
          </p:spPr>
        </p:pic>
      </p:grpSp>
      <p:grpSp>
        <p:nvGrpSpPr>
          <p:cNvPr id="89" name="Group 88"/>
          <p:cNvGrpSpPr/>
          <p:nvPr/>
        </p:nvGrpSpPr>
        <p:grpSpPr>
          <a:xfrm>
            <a:off x="1693192" y="3418130"/>
            <a:ext cx="1239852" cy="1232944"/>
            <a:chOff x="885896" y="3321304"/>
            <a:chExt cx="1239852" cy="1232944"/>
          </a:xfrm>
          <a:effectLst>
            <a:outerShdw blurRad="63500" sx="102000" sy="102000" algn="ctr" rotWithShape="0">
              <a:prstClr val="black">
                <a:alpha val="40000"/>
              </a:prstClr>
            </a:outerShdw>
          </a:effectLst>
        </p:grpSpPr>
        <p:pic>
          <p:nvPicPr>
            <p:cNvPr id="78" name="Picture 77"/>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885896" y="3321304"/>
              <a:ext cx="1239852" cy="1232944"/>
            </a:xfrm>
            <a:prstGeom prst="rect">
              <a:avLst/>
            </a:prstGeom>
          </p:spPr>
        </p:pic>
        <p:pic>
          <p:nvPicPr>
            <p:cNvPr id="79" name="Picture 78"/>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18964295">
              <a:off x="1473876" y="3594861"/>
              <a:ext cx="63892" cy="685829"/>
            </a:xfrm>
            <a:prstGeom prst="rect">
              <a:avLst/>
            </a:prstGeom>
          </p:spPr>
        </p:pic>
        <p:pic>
          <p:nvPicPr>
            <p:cNvPr id="80" name="Picture 79"/>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10800000">
              <a:off x="1472358" y="3431799"/>
              <a:ext cx="76199" cy="1016793"/>
            </a:xfrm>
            <a:prstGeom prst="rect">
              <a:avLst/>
            </a:prstGeom>
          </p:spPr>
        </p:pic>
      </p:grpSp>
      <p:grpSp>
        <p:nvGrpSpPr>
          <p:cNvPr id="88" name="Group 87"/>
          <p:cNvGrpSpPr/>
          <p:nvPr/>
        </p:nvGrpSpPr>
        <p:grpSpPr>
          <a:xfrm>
            <a:off x="3212071" y="3418130"/>
            <a:ext cx="1239852" cy="1232944"/>
            <a:chOff x="3033461" y="3231964"/>
            <a:chExt cx="1239852" cy="1232944"/>
          </a:xfrm>
          <a:effectLst>
            <a:outerShdw blurRad="63500" sx="102000" sy="102000" algn="ctr" rotWithShape="0">
              <a:prstClr val="black">
                <a:alpha val="40000"/>
              </a:prstClr>
            </a:outerShdw>
          </a:effectLst>
        </p:grpSpPr>
        <p:pic>
          <p:nvPicPr>
            <p:cNvPr id="82" name="Picture 81"/>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3033461" y="3231964"/>
              <a:ext cx="1239852" cy="1232944"/>
            </a:xfrm>
            <a:prstGeom prst="rect">
              <a:avLst/>
            </a:prstGeom>
          </p:spPr>
        </p:pic>
        <p:pic>
          <p:nvPicPr>
            <p:cNvPr id="83" name="Picture 82"/>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4856175">
              <a:off x="3621441" y="3505521"/>
              <a:ext cx="63892" cy="685829"/>
            </a:xfrm>
            <a:prstGeom prst="rect">
              <a:avLst/>
            </a:prstGeom>
          </p:spPr>
        </p:pic>
        <p:pic>
          <p:nvPicPr>
            <p:cNvPr id="84" name="Picture 83"/>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16200000">
              <a:off x="3619923" y="3342459"/>
              <a:ext cx="76199" cy="1016793"/>
            </a:xfrm>
            <a:prstGeom prst="rect">
              <a:avLst/>
            </a:prstGeom>
          </p:spPr>
        </p:pic>
      </p:grpSp>
      <p:grpSp>
        <p:nvGrpSpPr>
          <p:cNvPr id="93" name="Group 92"/>
          <p:cNvGrpSpPr/>
          <p:nvPr/>
        </p:nvGrpSpPr>
        <p:grpSpPr>
          <a:xfrm>
            <a:off x="4715178" y="3418130"/>
            <a:ext cx="1239852" cy="1232944"/>
            <a:chOff x="4643357" y="3313433"/>
            <a:chExt cx="1239852" cy="1232944"/>
          </a:xfrm>
          <a:effectLst>
            <a:outerShdw blurRad="63500" sx="102000" sy="102000" algn="ctr" rotWithShape="0">
              <a:prstClr val="black">
                <a:alpha val="40000"/>
              </a:prstClr>
            </a:outerShdw>
          </a:effectLst>
        </p:grpSpPr>
        <p:pic>
          <p:nvPicPr>
            <p:cNvPr id="85" name="Picture 84"/>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4643357" y="3313433"/>
              <a:ext cx="1239852" cy="1232944"/>
            </a:xfrm>
            <a:prstGeom prst="rect">
              <a:avLst/>
            </a:prstGeom>
          </p:spPr>
        </p:pic>
        <p:pic>
          <p:nvPicPr>
            <p:cNvPr id="86" name="Picture 85"/>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10800000">
              <a:off x="5231337" y="3586990"/>
              <a:ext cx="63892" cy="685829"/>
            </a:xfrm>
            <a:prstGeom prst="rect">
              <a:avLst/>
            </a:prstGeom>
          </p:spPr>
        </p:pic>
        <p:pic>
          <p:nvPicPr>
            <p:cNvPr id="87" name="Picture 86"/>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a:off x="5230349" y="3421507"/>
              <a:ext cx="76199" cy="1016793"/>
            </a:xfrm>
            <a:prstGeom prst="rect">
              <a:avLst/>
            </a:prstGeom>
          </p:spPr>
        </p:pic>
      </p:grpSp>
      <p:grpSp>
        <p:nvGrpSpPr>
          <p:cNvPr id="97" name="Group 96"/>
          <p:cNvGrpSpPr/>
          <p:nvPr/>
        </p:nvGrpSpPr>
        <p:grpSpPr>
          <a:xfrm>
            <a:off x="6237040" y="3418130"/>
            <a:ext cx="1239852" cy="1232944"/>
            <a:chOff x="6310599" y="3368719"/>
            <a:chExt cx="1239852" cy="1232944"/>
          </a:xfrm>
          <a:effectLst>
            <a:outerShdw blurRad="63500" sx="102000" sy="102000" algn="ctr" rotWithShape="0">
              <a:prstClr val="black">
                <a:alpha val="40000"/>
              </a:prstClr>
            </a:outerShdw>
          </a:effectLst>
        </p:grpSpPr>
        <p:pic>
          <p:nvPicPr>
            <p:cNvPr id="90" name="Picture 89"/>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6310599" y="3368719"/>
              <a:ext cx="1239852" cy="1232944"/>
            </a:xfrm>
            <a:prstGeom prst="rect">
              <a:avLst/>
            </a:prstGeom>
          </p:spPr>
        </p:pic>
        <p:pic>
          <p:nvPicPr>
            <p:cNvPr id="91" name="Picture 90"/>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18520551">
              <a:off x="6898579" y="3642276"/>
              <a:ext cx="63892" cy="685829"/>
            </a:xfrm>
            <a:prstGeom prst="rect">
              <a:avLst/>
            </a:prstGeom>
          </p:spPr>
        </p:pic>
        <p:pic>
          <p:nvPicPr>
            <p:cNvPr id="92" name="Picture 91"/>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5400000">
              <a:off x="6892425" y="3480853"/>
              <a:ext cx="76199" cy="1016793"/>
            </a:xfrm>
            <a:prstGeom prst="rect">
              <a:avLst/>
            </a:prstGeom>
          </p:spPr>
        </p:pic>
      </p:grpSp>
      <p:grpSp>
        <p:nvGrpSpPr>
          <p:cNvPr id="105" name="Group 104"/>
          <p:cNvGrpSpPr/>
          <p:nvPr/>
        </p:nvGrpSpPr>
        <p:grpSpPr>
          <a:xfrm>
            <a:off x="1695594" y="4764496"/>
            <a:ext cx="1239852" cy="1232944"/>
            <a:chOff x="581461" y="4200298"/>
            <a:chExt cx="1239852" cy="1232944"/>
          </a:xfrm>
          <a:effectLst>
            <a:outerShdw blurRad="63500" sx="102000" sy="102000" algn="ctr" rotWithShape="0">
              <a:prstClr val="black">
                <a:alpha val="40000"/>
              </a:prstClr>
            </a:outerShdw>
          </a:effectLst>
        </p:grpSpPr>
        <p:pic>
          <p:nvPicPr>
            <p:cNvPr id="94" name="Picture 93"/>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581461" y="4200298"/>
              <a:ext cx="1239852" cy="1232944"/>
            </a:xfrm>
            <a:prstGeom prst="rect">
              <a:avLst/>
            </a:prstGeom>
          </p:spPr>
        </p:pic>
        <p:pic>
          <p:nvPicPr>
            <p:cNvPr id="95" name="Picture 94"/>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5400000">
              <a:off x="1169441" y="4473855"/>
              <a:ext cx="63892" cy="685829"/>
            </a:xfrm>
            <a:prstGeom prst="rect">
              <a:avLst/>
            </a:prstGeom>
          </p:spPr>
        </p:pic>
        <p:pic>
          <p:nvPicPr>
            <p:cNvPr id="96" name="Picture 95"/>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a:off x="1163287" y="4312432"/>
              <a:ext cx="76199" cy="1016793"/>
            </a:xfrm>
            <a:prstGeom prst="rect">
              <a:avLst/>
            </a:prstGeom>
          </p:spPr>
        </p:pic>
      </p:grpSp>
      <p:grpSp>
        <p:nvGrpSpPr>
          <p:cNvPr id="104" name="Group 103"/>
          <p:cNvGrpSpPr/>
          <p:nvPr/>
        </p:nvGrpSpPr>
        <p:grpSpPr>
          <a:xfrm>
            <a:off x="3205674" y="4764496"/>
            <a:ext cx="1239852" cy="1232944"/>
            <a:chOff x="2644761" y="4034677"/>
            <a:chExt cx="1239852" cy="1232944"/>
          </a:xfrm>
          <a:effectLst>
            <a:outerShdw blurRad="63500" sx="102000" sy="102000" algn="ctr" rotWithShape="0">
              <a:prstClr val="black">
                <a:alpha val="40000"/>
              </a:prstClr>
            </a:outerShdw>
          </a:effectLst>
        </p:grpSpPr>
        <p:pic>
          <p:nvPicPr>
            <p:cNvPr id="98" name="Picture 97"/>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2644761" y="4034677"/>
              <a:ext cx="1239852" cy="1232944"/>
            </a:xfrm>
            <a:prstGeom prst="rect">
              <a:avLst/>
            </a:prstGeom>
          </p:spPr>
        </p:pic>
        <p:pic>
          <p:nvPicPr>
            <p:cNvPr id="99" name="Picture 98"/>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13097987">
              <a:off x="3232741" y="4308234"/>
              <a:ext cx="63892" cy="685829"/>
            </a:xfrm>
            <a:prstGeom prst="rect">
              <a:avLst/>
            </a:prstGeom>
          </p:spPr>
        </p:pic>
        <p:pic>
          <p:nvPicPr>
            <p:cNvPr id="100" name="Picture 99"/>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5400000">
              <a:off x="3226587" y="4146811"/>
              <a:ext cx="76199" cy="1016793"/>
            </a:xfrm>
            <a:prstGeom prst="rect">
              <a:avLst/>
            </a:prstGeom>
          </p:spPr>
        </p:pic>
      </p:grpSp>
      <p:grpSp>
        <p:nvGrpSpPr>
          <p:cNvPr id="109" name="Group 108"/>
          <p:cNvGrpSpPr/>
          <p:nvPr/>
        </p:nvGrpSpPr>
        <p:grpSpPr>
          <a:xfrm>
            <a:off x="4724703" y="4764496"/>
            <a:ext cx="1239852" cy="1232944"/>
            <a:chOff x="4156959" y="4011034"/>
            <a:chExt cx="1239852" cy="1232944"/>
          </a:xfrm>
          <a:effectLst>
            <a:outerShdw blurRad="63500" sx="102000" sy="102000" algn="ctr" rotWithShape="0">
              <a:prstClr val="black">
                <a:alpha val="40000"/>
              </a:prstClr>
            </a:outerShdw>
          </a:effectLst>
        </p:grpSpPr>
        <p:pic>
          <p:nvPicPr>
            <p:cNvPr id="101" name="Picture 100"/>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4156959" y="4011034"/>
              <a:ext cx="1239852" cy="1232944"/>
            </a:xfrm>
            <a:prstGeom prst="rect">
              <a:avLst/>
            </a:prstGeom>
          </p:spPr>
        </p:pic>
        <p:pic>
          <p:nvPicPr>
            <p:cNvPr id="102" name="Picture 101"/>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20687927">
              <a:off x="4744939" y="4284591"/>
              <a:ext cx="63892" cy="685829"/>
            </a:xfrm>
            <a:prstGeom prst="rect">
              <a:avLst/>
            </a:prstGeom>
          </p:spPr>
        </p:pic>
        <p:pic>
          <p:nvPicPr>
            <p:cNvPr id="103" name="Picture 102"/>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10800000">
              <a:off x="4743547" y="4123168"/>
              <a:ext cx="76199" cy="1016793"/>
            </a:xfrm>
            <a:prstGeom prst="rect">
              <a:avLst/>
            </a:prstGeom>
          </p:spPr>
        </p:pic>
      </p:grpSp>
      <p:grpSp>
        <p:nvGrpSpPr>
          <p:cNvPr id="110" name="Group 109"/>
          <p:cNvGrpSpPr/>
          <p:nvPr/>
        </p:nvGrpSpPr>
        <p:grpSpPr>
          <a:xfrm>
            <a:off x="6234856" y="4764496"/>
            <a:ext cx="1239852" cy="1232944"/>
            <a:chOff x="5559675" y="4034677"/>
            <a:chExt cx="1239852" cy="1232944"/>
          </a:xfrm>
          <a:effectLst>
            <a:outerShdw blurRad="63500" sx="102000" sy="102000" algn="ctr" rotWithShape="0">
              <a:prstClr val="black">
                <a:alpha val="40000"/>
              </a:prstClr>
            </a:outerShdw>
          </a:effectLst>
        </p:grpSpPr>
        <p:pic>
          <p:nvPicPr>
            <p:cNvPr id="106" name="Picture 105"/>
            <p:cNvPicPr>
              <a:picLocks noChangeAspect="1"/>
            </p:cNvPicPr>
            <p:nvPr/>
          </p:nvPicPr>
          <p:blipFill rotWithShape="1">
            <a:blip r:embed="rId5" cstate="print">
              <a:extLst>
                <a:ext uri="{28A0092B-C50C-407E-A947-70E740481C1C}">
                  <a14:useLocalDpi xmlns:a14="http://schemas.microsoft.com/office/drawing/2010/main" val="0"/>
                </a:ext>
              </a:extLst>
            </a:blip>
            <a:srcRect l="14476" t="740" r="17143" b="3096"/>
            <a:stretch/>
          </p:blipFill>
          <p:spPr>
            <a:xfrm>
              <a:off x="5559675" y="4034677"/>
              <a:ext cx="1239852" cy="1232944"/>
            </a:xfrm>
            <a:prstGeom prst="rect">
              <a:avLst/>
            </a:prstGeom>
          </p:spPr>
        </p:pic>
        <p:pic>
          <p:nvPicPr>
            <p:cNvPr id="107" name="Picture 106"/>
            <p:cNvPicPr>
              <a:picLocks noChangeAspect="1"/>
            </p:cNvPicPr>
            <p:nvPr/>
          </p:nvPicPr>
          <p:blipFill rotWithShape="1">
            <a:blip r:embed="rId6" cstate="print">
              <a:extLst>
                <a:ext uri="{28A0092B-C50C-407E-A947-70E740481C1C}">
                  <a14:useLocalDpi xmlns:a14="http://schemas.microsoft.com/office/drawing/2010/main" val="0"/>
                </a:ext>
              </a:extLst>
            </a:blip>
            <a:srcRect l="90009" t="13535" r="6465" b="32973"/>
            <a:stretch/>
          </p:blipFill>
          <p:spPr>
            <a:xfrm rot="2990450">
              <a:off x="6152417" y="4310615"/>
              <a:ext cx="63892" cy="685829"/>
            </a:xfrm>
            <a:prstGeom prst="rect">
              <a:avLst/>
            </a:prstGeom>
          </p:spPr>
        </p:pic>
        <p:pic>
          <p:nvPicPr>
            <p:cNvPr id="108" name="Picture 107"/>
            <p:cNvPicPr>
              <a:picLocks noChangeAspect="1"/>
            </p:cNvPicPr>
            <p:nvPr/>
          </p:nvPicPr>
          <p:blipFill rotWithShape="1">
            <a:blip r:embed="rId7" cstate="print">
              <a:extLst>
                <a:ext uri="{28A0092B-C50C-407E-A947-70E740481C1C}">
                  <a14:useLocalDpi xmlns:a14="http://schemas.microsoft.com/office/drawing/2010/main" val="0"/>
                </a:ext>
              </a:extLst>
            </a:blip>
            <a:srcRect l="84687" t="740" r="11110" b="19954"/>
            <a:stretch/>
          </p:blipFill>
          <p:spPr>
            <a:xfrm rot="16200000">
              <a:off x="6146263" y="4146811"/>
              <a:ext cx="76199" cy="1016793"/>
            </a:xfrm>
            <a:prstGeom prst="rect">
              <a:avLst/>
            </a:prstGeom>
          </p:spPr>
        </p:pic>
      </p:grpSp>
    </p:spTree>
    <p:extLst>
      <p:ext uri="{BB962C8B-B14F-4D97-AF65-F5344CB8AC3E}">
        <p14:creationId xmlns:p14="http://schemas.microsoft.com/office/powerpoint/2010/main" val="206134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10"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500"/>
                                        <p:tgtEl>
                                          <p:spTgt spid="53"/>
                                        </p:tgtEl>
                                      </p:cBhvr>
                                    </p:animEffect>
                                  </p:childTnLst>
                                </p:cTn>
                              </p:par>
                              <p:par>
                                <p:cTn id="14" presetID="10" presetClass="entr" presetSubtype="0"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fade">
                                      <p:cBhvr>
                                        <p:cTn id="16" dur="500"/>
                                        <p:tgtEl>
                                          <p:spTgt spid="54"/>
                                        </p:tgtEl>
                                      </p:cBhvr>
                                    </p:animEffect>
                                  </p:childTnLst>
                                </p:cTn>
                              </p:par>
                              <p:par>
                                <p:cTn id="17" presetID="10" presetClass="entr" presetSubtype="0" fill="hold"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childTnLst>
                                </p:cTn>
                              </p:par>
                              <p:par>
                                <p:cTn id="20" presetID="10" presetClass="entr" presetSubtype="0" fill="hold"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par>
                                <p:cTn id="23" presetID="10" presetClass="entr" presetSubtype="0" fill="hold" nodeType="with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500"/>
                                        <p:tgtEl>
                                          <p:spTgt spid="57"/>
                                        </p:tgtEl>
                                      </p:cBhvr>
                                    </p:animEffect>
                                  </p:childTnLst>
                                </p:cTn>
                              </p:par>
                              <p:par>
                                <p:cTn id="26" presetID="10" presetClass="entr" presetSubtype="0" fill="hold" nodeType="with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fade">
                                      <p:cBhvr>
                                        <p:cTn id="28" dur="500"/>
                                        <p:tgtEl>
                                          <p:spTgt spid="58"/>
                                        </p:tgtEl>
                                      </p:cBhvr>
                                    </p:animEffect>
                                  </p:childTnLst>
                                </p:cTn>
                              </p:par>
                              <p:par>
                                <p:cTn id="29" presetID="10" presetClass="entr" presetSubtype="0" fill="hold" nodeType="with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500"/>
                                        <p:tgtEl>
                                          <p:spTgt spid="59"/>
                                        </p:tgtEl>
                                      </p:cBhvr>
                                    </p:animEffect>
                                  </p:childTnLst>
                                </p:cTn>
                              </p:par>
                              <p:par>
                                <p:cTn id="32" presetID="10" presetClass="entr" presetSubtype="0" fill="hold"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10" presetClass="entr" presetSubtype="0" fill="hold"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par>
                                <p:cTn id="38" presetID="10" presetClass="entr" presetSubtype="0" fill="hold"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5"/>
                    </p:tgtEl>
                  </p:cond>
                </p:stCondLst>
                <p:endSync evt="end" delay="0">
                  <p:rtn val="all"/>
                </p:endSync>
                <p:childTnLst>
                  <p:par>
                    <p:cTn id="42" fill="hold">
                      <p:stCondLst>
                        <p:cond delay="0"/>
                      </p:stCondLst>
                      <p:childTnLst>
                        <p:par>
                          <p:cTn id="43" fill="hold">
                            <p:stCondLst>
                              <p:cond delay="0"/>
                            </p:stCondLst>
                            <p:childTnLst>
                              <p:par>
                                <p:cTn id="44" presetID="10" presetClass="exit" presetSubtype="0" fill="hold" nodeType="clickEffect">
                                  <p:stCondLst>
                                    <p:cond delay="0"/>
                                  </p:stCondLst>
                                  <p:childTnLst>
                                    <p:animEffect transition="out" filter="fade">
                                      <p:cBhvr>
                                        <p:cTn id="45" dur="500"/>
                                        <p:tgtEl>
                                          <p:spTgt spid="5"/>
                                        </p:tgtEl>
                                      </p:cBhvr>
                                    </p:animEffect>
                                    <p:set>
                                      <p:cBhvr>
                                        <p:cTn id="46" dur="1" fill="hold">
                                          <p:stCondLst>
                                            <p:cond delay="499"/>
                                          </p:stCondLst>
                                        </p:cTn>
                                        <p:tgtEl>
                                          <p:spTgt spid="5"/>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fade">
                                      <p:cBhvr>
                                        <p:cTn id="50" dur="500"/>
                                        <p:tgtEl>
                                          <p:spTgt spid="75"/>
                                        </p:tgtEl>
                                      </p:cBhvr>
                                    </p:animEffect>
                                  </p:childTnLst>
                                </p:cTn>
                              </p:par>
                            </p:childTnLst>
                          </p:cTn>
                        </p:par>
                      </p:childTnLst>
                    </p:cTn>
                  </p:par>
                </p:childTnLst>
              </p:cTn>
              <p:nextCondLst>
                <p:cond evt="onClick" delay="0">
                  <p:tgtEl>
                    <p:spTgt spid="5"/>
                  </p:tgtEl>
                </p:cond>
              </p:nextCondLst>
            </p:seq>
            <p:seq concurrent="1" nextAc="seek">
              <p:cTn id="51" restart="whenNotActive" fill="hold" evtFilter="cancelBubble" nodeType="interactiveSeq">
                <p:stCondLst>
                  <p:cond evt="onClick" delay="0">
                    <p:tgtEl>
                      <p:spTgt spid="52"/>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nodeType="clickEffect">
                                  <p:stCondLst>
                                    <p:cond delay="0"/>
                                  </p:stCondLst>
                                  <p:childTnLst>
                                    <p:animEffect transition="out" filter="fade">
                                      <p:cBhvr>
                                        <p:cTn id="55" dur="500"/>
                                        <p:tgtEl>
                                          <p:spTgt spid="52"/>
                                        </p:tgtEl>
                                      </p:cBhvr>
                                    </p:animEffect>
                                    <p:set>
                                      <p:cBhvr>
                                        <p:cTn id="56" dur="1" fill="hold">
                                          <p:stCondLst>
                                            <p:cond delay="499"/>
                                          </p:stCondLst>
                                        </p:cTn>
                                        <p:tgtEl>
                                          <p:spTgt spid="52"/>
                                        </p:tgtEl>
                                        <p:attrNameLst>
                                          <p:attrName>style.visibility</p:attrName>
                                        </p:attrNameLst>
                                      </p:cBhvr>
                                      <p:to>
                                        <p:strVal val="hidden"/>
                                      </p:to>
                                    </p:set>
                                  </p:childTnLst>
                                </p:cTn>
                              </p:par>
                            </p:childTnLst>
                          </p:cTn>
                        </p:par>
                        <p:par>
                          <p:cTn id="57" fill="hold">
                            <p:stCondLst>
                              <p:cond delay="500"/>
                            </p:stCondLst>
                            <p:childTnLst>
                              <p:par>
                                <p:cTn id="58" presetID="10" presetClass="entr" presetSubtype="0" fill="hold" nodeType="afterEffect">
                                  <p:stCondLst>
                                    <p:cond delay="0"/>
                                  </p:stCondLst>
                                  <p:childTnLst>
                                    <p:set>
                                      <p:cBhvr>
                                        <p:cTn id="59" dur="1" fill="hold">
                                          <p:stCondLst>
                                            <p:cond delay="0"/>
                                          </p:stCondLst>
                                        </p:cTn>
                                        <p:tgtEl>
                                          <p:spTgt spid="76"/>
                                        </p:tgtEl>
                                        <p:attrNameLst>
                                          <p:attrName>style.visibility</p:attrName>
                                        </p:attrNameLst>
                                      </p:cBhvr>
                                      <p:to>
                                        <p:strVal val="visible"/>
                                      </p:to>
                                    </p:set>
                                    <p:animEffect transition="in" filter="fade">
                                      <p:cBhvr>
                                        <p:cTn id="60" dur="500"/>
                                        <p:tgtEl>
                                          <p:spTgt spid="76"/>
                                        </p:tgtEl>
                                      </p:cBhvr>
                                    </p:animEffect>
                                  </p:childTnLst>
                                </p:cTn>
                              </p:par>
                            </p:childTnLst>
                          </p:cTn>
                        </p:par>
                      </p:childTnLst>
                    </p:cTn>
                  </p:par>
                </p:childTnLst>
              </p:cTn>
              <p:nextCondLst>
                <p:cond evt="onClick" delay="0">
                  <p:tgtEl>
                    <p:spTgt spid="52"/>
                  </p:tgtEl>
                </p:cond>
              </p:nextCondLst>
            </p:seq>
            <p:seq concurrent="1" nextAc="seek">
              <p:cTn id="61" restart="whenNotActive" fill="hold" evtFilter="cancelBubble" nodeType="interactiveSeq">
                <p:stCondLst>
                  <p:cond evt="onClick" delay="0">
                    <p:tgtEl>
                      <p:spTgt spid="53"/>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53"/>
                                        </p:tgtEl>
                                      </p:cBhvr>
                                    </p:animEffect>
                                    <p:set>
                                      <p:cBhvr>
                                        <p:cTn id="66" dur="1" fill="hold">
                                          <p:stCondLst>
                                            <p:cond delay="499"/>
                                          </p:stCondLst>
                                        </p:cTn>
                                        <p:tgtEl>
                                          <p:spTgt spid="53"/>
                                        </p:tgtEl>
                                        <p:attrNameLst>
                                          <p:attrName>style.visibility</p:attrName>
                                        </p:attrNameLst>
                                      </p:cBhvr>
                                      <p:to>
                                        <p:strVal val="hidden"/>
                                      </p:to>
                                    </p:set>
                                  </p:childTnLst>
                                </p:cTn>
                              </p:par>
                            </p:childTnLst>
                          </p:cTn>
                        </p:par>
                        <p:par>
                          <p:cTn id="67" fill="hold">
                            <p:stCondLst>
                              <p:cond delay="500"/>
                            </p:stCondLst>
                            <p:childTnLst>
                              <p:par>
                                <p:cTn id="68" presetID="10" presetClass="entr" presetSubtype="0" fill="hold" nodeType="afterEffect">
                                  <p:stCondLst>
                                    <p:cond delay="0"/>
                                  </p:stCondLst>
                                  <p:childTnLst>
                                    <p:set>
                                      <p:cBhvr>
                                        <p:cTn id="69" dur="1" fill="hold">
                                          <p:stCondLst>
                                            <p:cond delay="0"/>
                                          </p:stCondLst>
                                        </p:cTn>
                                        <p:tgtEl>
                                          <p:spTgt spid="77"/>
                                        </p:tgtEl>
                                        <p:attrNameLst>
                                          <p:attrName>style.visibility</p:attrName>
                                        </p:attrNameLst>
                                      </p:cBhvr>
                                      <p:to>
                                        <p:strVal val="visible"/>
                                      </p:to>
                                    </p:set>
                                    <p:animEffect transition="in" filter="fade">
                                      <p:cBhvr>
                                        <p:cTn id="70" dur="500"/>
                                        <p:tgtEl>
                                          <p:spTgt spid="77"/>
                                        </p:tgtEl>
                                      </p:cBhvr>
                                    </p:animEffect>
                                  </p:childTnLst>
                                </p:cTn>
                              </p:par>
                            </p:childTnLst>
                          </p:cTn>
                        </p:par>
                      </p:childTnLst>
                    </p:cTn>
                  </p:par>
                </p:childTnLst>
              </p:cTn>
              <p:nextCondLst>
                <p:cond evt="onClick" delay="0">
                  <p:tgtEl>
                    <p:spTgt spid="53"/>
                  </p:tgtEl>
                </p:cond>
              </p:nextCondLst>
            </p:seq>
            <p:seq concurrent="1" nextAc="seek">
              <p:cTn id="71" restart="whenNotActive" fill="hold" evtFilter="cancelBubble" nodeType="interactiveSeq">
                <p:stCondLst>
                  <p:cond evt="onClick" delay="0">
                    <p:tgtEl>
                      <p:spTgt spid="54"/>
                    </p:tgtEl>
                  </p:cond>
                </p:stCondLst>
                <p:endSync evt="end" delay="0">
                  <p:rtn val="all"/>
                </p:endSync>
                <p:childTnLst>
                  <p:par>
                    <p:cTn id="72" fill="hold">
                      <p:stCondLst>
                        <p:cond delay="0"/>
                      </p:stCondLst>
                      <p:childTnLst>
                        <p:par>
                          <p:cTn id="73" fill="hold">
                            <p:stCondLst>
                              <p:cond delay="0"/>
                            </p:stCondLst>
                            <p:childTnLst>
                              <p:par>
                                <p:cTn id="74" presetID="10" presetClass="exit" presetSubtype="0" fill="hold" nodeType="clickEffect">
                                  <p:stCondLst>
                                    <p:cond delay="0"/>
                                  </p:stCondLst>
                                  <p:childTnLst>
                                    <p:animEffect transition="out" filter="fade">
                                      <p:cBhvr>
                                        <p:cTn id="75" dur="500"/>
                                        <p:tgtEl>
                                          <p:spTgt spid="54"/>
                                        </p:tgtEl>
                                      </p:cBhvr>
                                    </p:animEffect>
                                    <p:set>
                                      <p:cBhvr>
                                        <p:cTn id="76" dur="1" fill="hold">
                                          <p:stCondLst>
                                            <p:cond delay="499"/>
                                          </p:stCondLst>
                                        </p:cTn>
                                        <p:tgtEl>
                                          <p:spTgt spid="54"/>
                                        </p:tgtEl>
                                        <p:attrNameLst>
                                          <p:attrName>style.visibility</p:attrName>
                                        </p:attrNameLst>
                                      </p:cBhvr>
                                      <p:to>
                                        <p:strVal val="hidden"/>
                                      </p:to>
                                    </p:set>
                                  </p:childTnLst>
                                </p:cTn>
                              </p:par>
                            </p:childTnLst>
                          </p:cTn>
                        </p:par>
                        <p:par>
                          <p:cTn id="77" fill="hold">
                            <p:stCondLst>
                              <p:cond delay="500"/>
                            </p:stCondLst>
                            <p:childTnLst>
                              <p:par>
                                <p:cTn id="78" presetID="10" presetClass="entr" presetSubtype="0" fill="hold" nodeType="afterEffect">
                                  <p:stCondLst>
                                    <p:cond delay="0"/>
                                  </p:stCondLst>
                                  <p:childTnLst>
                                    <p:set>
                                      <p:cBhvr>
                                        <p:cTn id="79" dur="1" fill="hold">
                                          <p:stCondLst>
                                            <p:cond delay="0"/>
                                          </p:stCondLst>
                                        </p:cTn>
                                        <p:tgtEl>
                                          <p:spTgt spid="81"/>
                                        </p:tgtEl>
                                        <p:attrNameLst>
                                          <p:attrName>style.visibility</p:attrName>
                                        </p:attrNameLst>
                                      </p:cBhvr>
                                      <p:to>
                                        <p:strVal val="visible"/>
                                      </p:to>
                                    </p:set>
                                    <p:animEffect transition="in" filter="fade">
                                      <p:cBhvr>
                                        <p:cTn id="80" dur="500"/>
                                        <p:tgtEl>
                                          <p:spTgt spid="81"/>
                                        </p:tgtEl>
                                      </p:cBhvr>
                                    </p:animEffect>
                                  </p:childTnLst>
                                </p:cTn>
                              </p:par>
                            </p:childTnLst>
                          </p:cTn>
                        </p:par>
                      </p:childTnLst>
                    </p:cTn>
                  </p:par>
                </p:childTnLst>
              </p:cTn>
              <p:nextCondLst>
                <p:cond evt="onClick" delay="0">
                  <p:tgtEl>
                    <p:spTgt spid="54"/>
                  </p:tgtEl>
                </p:cond>
              </p:nextCondLst>
            </p:seq>
            <p:seq concurrent="1" nextAc="seek">
              <p:cTn id="81" restart="whenNotActive" fill="hold" evtFilter="cancelBubble" nodeType="interactiveSeq">
                <p:stCondLst>
                  <p:cond evt="onClick" delay="0">
                    <p:tgtEl>
                      <p:spTgt spid="55"/>
                    </p:tgtEl>
                  </p:cond>
                </p:stCondLst>
                <p:endSync evt="end" delay="0">
                  <p:rtn val="all"/>
                </p:endSync>
                <p:childTnLst>
                  <p:par>
                    <p:cTn id="82" fill="hold">
                      <p:stCondLst>
                        <p:cond delay="0"/>
                      </p:stCondLst>
                      <p:childTnLst>
                        <p:par>
                          <p:cTn id="83" fill="hold">
                            <p:stCondLst>
                              <p:cond delay="0"/>
                            </p:stCondLst>
                            <p:childTnLst>
                              <p:par>
                                <p:cTn id="84" presetID="10" presetClass="exit" presetSubtype="0" fill="hold" nodeType="clickEffect">
                                  <p:stCondLst>
                                    <p:cond delay="0"/>
                                  </p:stCondLst>
                                  <p:childTnLst>
                                    <p:animEffect transition="out" filter="fade">
                                      <p:cBhvr>
                                        <p:cTn id="85" dur="500"/>
                                        <p:tgtEl>
                                          <p:spTgt spid="55"/>
                                        </p:tgtEl>
                                      </p:cBhvr>
                                    </p:animEffect>
                                    <p:set>
                                      <p:cBhvr>
                                        <p:cTn id="86" dur="1" fill="hold">
                                          <p:stCondLst>
                                            <p:cond delay="499"/>
                                          </p:stCondLst>
                                        </p:cTn>
                                        <p:tgtEl>
                                          <p:spTgt spid="55"/>
                                        </p:tgtEl>
                                        <p:attrNameLst>
                                          <p:attrName>style.visibility</p:attrName>
                                        </p:attrNameLst>
                                      </p:cBhvr>
                                      <p:to>
                                        <p:strVal val="hidden"/>
                                      </p:to>
                                    </p:set>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89"/>
                                        </p:tgtEl>
                                        <p:attrNameLst>
                                          <p:attrName>style.visibility</p:attrName>
                                        </p:attrNameLst>
                                      </p:cBhvr>
                                      <p:to>
                                        <p:strVal val="visible"/>
                                      </p:to>
                                    </p:set>
                                    <p:animEffect transition="in" filter="fade">
                                      <p:cBhvr>
                                        <p:cTn id="90" dur="500"/>
                                        <p:tgtEl>
                                          <p:spTgt spid="89"/>
                                        </p:tgtEl>
                                      </p:cBhvr>
                                    </p:animEffect>
                                  </p:childTnLst>
                                </p:cTn>
                              </p:par>
                            </p:childTnLst>
                          </p:cTn>
                        </p:par>
                      </p:childTnLst>
                    </p:cTn>
                  </p:par>
                </p:childTnLst>
              </p:cTn>
              <p:nextCondLst>
                <p:cond evt="onClick" delay="0">
                  <p:tgtEl>
                    <p:spTgt spid="55"/>
                  </p:tgtEl>
                </p:cond>
              </p:nextCondLst>
            </p:seq>
            <p:seq concurrent="1" nextAc="seek">
              <p:cTn id="91" restart="whenNotActive" fill="hold" evtFilter="cancelBubble" nodeType="interactiveSeq">
                <p:stCondLst>
                  <p:cond evt="onClick" delay="0">
                    <p:tgtEl>
                      <p:spTgt spid="56"/>
                    </p:tgtEl>
                  </p:cond>
                </p:stCondLst>
                <p:endSync evt="end" delay="0">
                  <p:rtn val="all"/>
                </p:endSync>
                <p:childTnLst>
                  <p:par>
                    <p:cTn id="92" fill="hold">
                      <p:stCondLst>
                        <p:cond delay="0"/>
                      </p:stCondLst>
                      <p:childTnLst>
                        <p:par>
                          <p:cTn id="93" fill="hold">
                            <p:stCondLst>
                              <p:cond delay="0"/>
                            </p:stCondLst>
                            <p:childTnLst>
                              <p:par>
                                <p:cTn id="94" presetID="10" presetClass="exit" presetSubtype="0" fill="hold" nodeType="clickEffect">
                                  <p:stCondLst>
                                    <p:cond delay="0"/>
                                  </p:stCondLst>
                                  <p:childTnLst>
                                    <p:animEffect transition="out" filter="fade">
                                      <p:cBhvr>
                                        <p:cTn id="95" dur="500"/>
                                        <p:tgtEl>
                                          <p:spTgt spid="56"/>
                                        </p:tgtEl>
                                      </p:cBhvr>
                                    </p:animEffect>
                                    <p:set>
                                      <p:cBhvr>
                                        <p:cTn id="96" dur="1" fill="hold">
                                          <p:stCondLst>
                                            <p:cond delay="499"/>
                                          </p:stCondLst>
                                        </p:cTn>
                                        <p:tgtEl>
                                          <p:spTgt spid="56"/>
                                        </p:tgtEl>
                                        <p:attrNameLst>
                                          <p:attrName>style.visibility</p:attrName>
                                        </p:attrNameLst>
                                      </p:cBhvr>
                                      <p:to>
                                        <p:strVal val="hidden"/>
                                      </p:to>
                                    </p:set>
                                  </p:childTnLst>
                                </p:cTn>
                              </p:par>
                            </p:childTnLst>
                          </p:cTn>
                        </p:par>
                        <p:par>
                          <p:cTn id="97" fill="hold">
                            <p:stCondLst>
                              <p:cond delay="500"/>
                            </p:stCondLst>
                            <p:childTnLst>
                              <p:par>
                                <p:cTn id="98" presetID="10" presetClass="entr" presetSubtype="0" fill="hold"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childTnLst>
                    </p:cTn>
                  </p:par>
                </p:childTnLst>
              </p:cTn>
              <p:nextCondLst>
                <p:cond evt="onClick" delay="0">
                  <p:tgtEl>
                    <p:spTgt spid="56"/>
                  </p:tgtEl>
                </p:cond>
              </p:nextCondLst>
            </p:seq>
            <p:seq concurrent="1" nextAc="seek">
              <p:cTn id="101" restart="whenNotActive" fill="hold" evtFilter="cancelBubble" nodeType="interactiveSeq">
                <p:stCondLst>
                  <p:cond evt="onClick" delay="0">
                    <p:tgtEl>
                      <p:spTgt spid="57"/>
                    </p:tgtEl>
                  </p:cond>
                </p:stCondLst>
                <p:endSync evt="end" delay="0">
                  <p:rtn val="all"/>
                </p:endSync>
                <p:childTnLst>
                  <p:par>
                    <p:cTn id="102" fill="hold">
                      <p:stCondLst>
                        <p:cond delay="0"/>
                      </p:stCondLst>
                      <p:childTnLst>
                        <p:par>
                          <p:cTn id="103" fill="hold">
                            <p:stCondLst>
                              <p:cond delay="0"/>
                            </p:stCondLst>
                            <p:childTnLst>
                              <p:par>
                                <p:cTn id="104" presetID="10" presetClass="exit" presetSubtype="0" fill="hold" nodeType="clickEffect">
                                  <p:stCondLst>
                                    <p:cond delay="0"/>
                                  </p:stCondLst>
                                  <p:childTnLst>
                                    <p:animEffect transition="out" filter="fade">
                                      <p:cBhvr>
                                        <p:cTn id="105" dur="500"/>
                                        <p:tgtEl>
                                          <p:spTgt spid="57"/>
                                        </p:tgtEl>
                                      </p:cBhvr>
                                    </p:animEffect>
                                    <p:set>
                                      <p:cBhvr>
                                        <p:cTn id="106" dur="1" fill="hold">
                                          <p:stCondLst>
                                            <p:cond delay="499"/>
                                          </p:stCondLst>
                                        </p:cTn>
                                        <p:tgtEl>
                                          <p:spTgt spid="57"/>
                                        </p:tgtEl>
                                        <p:attrNameLst>
                                          <p:attrName>style.visibility</p:attrName>
                                        </p:attrNameLst>
                                      </p:cBhvr>
                                      <p:to>
                                        <p:strVal val="hidden"/>
                                      </p:to>
                                    </p:set>
                                  </p:childTnLst>
                                </p:cTn>
                              </p:par>
                            </p:childTnLst>
                          </p:cTn>
                        </p:par>
                        <p:par>
                          <p:cTn id="107" fill="hold">
                            <p:stCondLst>
                              <p:cond delay="500"/>
                            </p:stCondLst>
                            <p:childTnLst>
                              <p:par>
                                <p:cTn id="108" presetID="10" presetClass="entr" presetSubtype="0" fill="hold" nodeType="afterEffect">
                                  <p:stCondLst>
                                    <p:cond delay="0"/>
                                  </p:stCondLst>
                                  <p:childTnLst>
                                    <p:set>
                                      <p:cBhvr>
                                        <p:cTn id="109" dur="1" fill="hold">
                                          <p:stCondLst>
                                            <p:cond delay="0"/>
                                          </p:stCondLst>
                                        </p:cTn>
                                        <p:tgtEl>
                                          <p:spTgt spid="93"/>
                                        </p:tgtEl>
                                        <p:attrNameLst>
                                          <p:attrName>style.visibility</p:attrName>
                                        </p:attrNameLst>
                                      </p:cBhvr>
                                      <p:to>
                                        <p:strVal val="visible"/>
                                      </p:to>
                                    </p:set>
                                    <p:animEffect transition="in" filter="fade">
                                      <p:cBhvr>
                                        <p:cTn id="110" dur="500"/>
                                        <p:tgtEl>
                                          <p:spTgt spid="93"/>
                                        </p:tgtEl>
                                      </p:cBhvr>
                                    </p:animEffect>
                                  </p:childTnLst>
                                </p:cTn>
                              </p:par>
                            </p:childTnLst>
                          </p:cTn>
                        </p:par>
                      </p:childTnLst>
                    </p:cTn>
                  </p:par>
                </p:childTnLst>
              </p:cTn>
              <p:nextCondLst>
                <p:cond evt="onClick" delay="0">
                  <p:tgtEl>
                    <p:spTgt spid="57"/>
                  </p:tgtEl>
                </p:cond>
              </p:nextCondLst>
            </p:seq>
            <p:seq concurrent="1" nextAc="seek">
              <p:cTn id="111" restart="whenNotActive" fill="hold" evtFilter="cancelBubble" nodeType="interactiveSeq">
                <p:stCondLst>
                  <p:cond evt="onClick" delay="0">
                    <p:tgtEl>
                      <p:spTgt spid="58"/>
                    </p:tgtEl>
                  </p:cond>
                </p:stCondLst>
                <p:endSync evt="end" delay="0">
                  <p:rtn val="all"/>
                </p:endSync>
                <p:childTnLst>
                  <p:par>
                    <p:cTn id="112" fill="hold">
                      <p:stCondLst>
                        <p:cond delay="0"/>
                      </p:stCondLst>
                      <p:childTnLst>
                        <p:par>
                          <p:cTn id="113" fill="hold">
                            <p:stCondLst>
                              <p:cond delay="0"/>
                            </p:stCondLst>
                            <p:childTnLst>
                              <p:par>
                                <p:cTn id="114" presetID="10" presetClass="exit" presetSubtype="0" fill="hold" nodeType="clickEffect">
                                  <p:stCondLst>
                                    <p:cond delay="0"/>
                                  </p:stCondLst>
                                  <p:childTnLst>
                                    <p:animEffect transition="out" filter="fade">
                                      <p:cBhvr>
                                        <p:cTn id="115" dur="500"/>
                                        <p:tgtEl>
                                          <p:spTgt spid="58"/>
                                        </p:tgtEl>
                                      </p:cBhvr>
                                    </p:animEffect>
                                    <p:set>
                                      <p:cBhvr>
                                        <p:cTn id="116" dur="1" fill="hold">
                                          <p:stCondLst>
                                            <p:cond delay="499"/>
                                          </p:stCondLst>
                                        </p:cTn>
                                        <p:tgtEl>
                                          <p:spTgt spid="58"/>
                                        </p:tgtEl>
                                        <p:attrNameLst>
                                          <p:attrName>style.visibility</p:attrName>
                                        </p:attrNameLst>
                                      </p:cBhvr>
                                      <p:to>
                                        <p:strVal val="hidden"/>
                                      </p:to>
                                    </p:set>
                                  </p:childTnLst>
                                </p:cTn>
                              </p:par>
                            </p:childTnLst>
                          </p:cTn>
                        </p:par>
                        <p:par>
                          <p:cTn id="117" fill="hold">
                            <p:stCondLst>
                              <p:cond delay="500"/>
                            </p:stCondLst>
                            <p:childTnLst>
                              <p:par>
                                <p:cTn id="118" presetID="10" presetClass="entr" presetSubtype="0" fill="hold" nodeType="afterEffect">
                                  <p:stCondLst>
                                    <p:cond delay="0"/>
                                  </p:stCondLst>
                                  <p:childTnLst>
                                    <p:set>
                                      <p:cBhvr>
                                        <p:cTn id="119" dur="1" fill="hold">
                                          <p:stCondLst>
                                            <p:cond delay="0"/>
                                          </p:stCondLst>
                                        </p:cTn>
                                        <p:tgtEl>
                                          <p:spTgt spid="97"/>
                                        </p:tgtEl>
                                        <p:attrNameLst>
                                          <p:attrName>style.visibility</p:attrName>
                                        </p:attrNameLst>
                                      </p:cBhvr>
                                      <p:to>
                                        <p:strVal val="visible"/>
                                      </p:to>
                                    </p:set>
                                    <p:animEffect transition="in" filter="fade">
                                      <p:cBhvr>
                                        <p:cTn id="120" dur="500"/>
                                        <p:tgtEl>
                                          <p:spTgt spid="97"/>
                                        </p:tgtEl>
                                      </p:cBhvr>
                                    </p:animEffect>
                                  </p:childTnLst>
                                </p:cTn>
                              </p:par>
                            </p:childTnLst>
                          </p:cTn>
                        </p:par>
                      </p:childTnLst>
                    </p:cTn>
                  </p:par>
                </p:childTnLst>
              </p:cTn>
              <p:nextCondLst>
                <p:cond evt="onClick" delay="0">
                  <p:tgtEl>
                    <p:spTgt spid="58"/>
                  </p:tgtEl>
                </p:cond>
              </p:nextCondLst>
            </p:seq>
            <p:seq concurrent="1" nextAc="seek">
              <p:cTn id="121" restart="whenNotActive" fill="hold" evtFilter="cancelBubble" nodeType="interactiveSeq">
                <p:stCondLst>
                  <p:cond evt="onClick" delay="0">
                    <p:tgtEl>
                      <p:spTgt spid="59"/>
                    </p:tgtEl>
                  </p:cond>
                </p:stCondLst>
                <p:endSync evt="end" delay="0">
                  <p:rtn val="all"/>
                </p:endSync>
                <p:childTnLst>
                  <p:par>
                    <p:cTn id="122" fill="hold">
                      <p:stCondLst>
                        <p:cond delay="0"/>
                      </p:stCondLst>
                      <p:childTnLst>
                        <p:par>
                          <p:cTn id="123" fill="hold">
                            <p:stCondLst>
                              <p:cond delay="0"/>
                            </p:stCondLst>
                            <p:childTnLst>
                              <p:par>
                                <p:cTn id="124" presetID="10" presetClass="exit" presetSubtype="0" fill="hold" nodeType="clickEffect">
                                  <p:stCondLst>
                                    <p:cond delay="0"/>
                                  </p:stCondLst>
                                  <p:childTnLst>
                                    <p:animEffect transition="out" filter="fade">
                                      <p:cBhvr>
                                        <p:cTn id="125" dur="500"/>
                                        <p:tgtEl>
                                          <p:spTgt spid="59"/>
                                        </p:tgtEl>
                                      </p:cBhvr>
                                    </p:animEffect>
                                    <p:set>
                                      <p:cBhvr>
                                        <p:cTn id="126" dur="1" fill="hold">
                                          <p:stCondLst>
                                            <p:cond delay="499"/>
                                          </p:stCondLst>
                                        </p:cTn>
                                        <p:tgtEl>
                                          <p:spTgt spid="59"/>
                                        </p:tgtEl>
                                        <p:attrNameLst>
                                          <p:attrName>style.visibility</p:attrName>
                                        </p:attrNameLst>
                                      </p:cBhvr>
                                      <p:to>
                                        <p:strVal val="hidden"/>
                                      </p:to>
                                    </p:set>
                                  </p:childTnLst>
                                </p:cTn>
                              </p:par>
                            </p:childTnLst>
                          </p:cTn>
                        </p:par>
                        <p:par>
                          <p:cTn id="127" fill="hold">
                            <p:stCondLst>
                              <p:cond delay="500"/>
                            </p:stCondLst>
                            <p:childTnLst>
                              <p:par>
                                <p:cTn id="128" presetID="10" presetClass="entr" presetSubtype="0" fill="hold" nodeType="afterEffect">
                                  <p:stCondLst>
                                    <p:cond delay="0"/>
                                  </p:stCondLst>
                                  <p:childTnLst>
                                    <p:set>
                                      <p:cBhvr>
                                        <p:cTn id="129" dur="1" fill="hold">
                                          <p:stCondLst>
                                            <p:cond delay="0"/>
                                          </p:stCondLst>
                                        </p:cTn>
                                        <p:tgtEl>
                                          <p:spTgt spid="105"/>
                                        </p:tgtEl>
                                        <p:attrNameLst>
                                          <p:attrName>style.visibility</p:attrName>
                                        </p:attrNameLst>
                                      </p:cBhvr>
                                      <p:to>
                                        <p:strVal val="visible"/>
                                      </p:to>
                                    </p:set>
                                    <p:animEffect transition="in" filter="fade">
                                      <p:cBhvr>
                                        <p:cTn id="130" dur="500"/>
                                        <p:tgtEl>
                                          <p:spTgt spid="105"/>
                                        </p:tgtEl>
                                      </p:cBhvr>
                                    </p:animEffect>
                                  </p:childTnLst>
                                </p:cTn>
                              </p:par>
                            </p:childTnLst>
                          </p:cTn>
                        </p:par>
                      </p:childTnLst>
                    </p:cTn>
                  </p:par>
                </p:childTnLst>
              </p:cTn>
              <p:nextCondLst>
                <p:cond evt="onClick" delay="0">
                  <p:tgtEl>
                    <p:spTgt spid="59"/>
                  </p:tgtEl>
                </p:cond>
              </p:nextCondLst>
            </p:seq>
            <p:seq concurrent="1" nextAc="seek">
              <p:cTn id="131" restart="whenNotActive" fill="hold" evtFilter="cancelBubble" nodeType="interactiveSeq">
                <p:stCondLst>
                  <p:cond evt="onClick" delay="0">
                    <p:tgtEl>
                      <p:spTgt spid="60"/>
                    </p:tgtEl>
                  </p:cond>
                </p:stCondLst>
                <p:endSync evt="end" delay="0">
                  <p:rtn val="all"/>
                </p:endSync>
                <p:childTnLst>
                  <p:par>
                    <p:cTn id="132" fill="hold">
                      <p:stCondLst>
                        <p:cond delay="0"/>
                      </p:stCondLst>
                      <p:childTnLst>
                        <p:par>
                          <p:cTn id="133" fill="hold">
                            <p:stCondLst>
                              <p:cond delay="0"/>
                            </p:stCondLst>
                            <p:childTnLst>
                              <p:par>
                                <p:cTn id="134" presetID="10" presetClass="exit" presetSubtype="0" fill="hold" nodeType="clickEffect">
                                  <p:stCondLst>
                                    <p:cond delay="0"/>
                                  </p:stCondLst>
                                  <p:childTnLst>
                                    <p:animEffect transition="out" filter="fade">
                                      <p:cBhvr>
                                        <p:cTn id="135" dur="500"/>
                                        <p:tgtEl>
                                          <p:spTgt spid="60"/>
                                        </p:tgtEl>
                                      </p:cBhvr>
                                    </p:animEffect>
                                    <p:set>
                                      <p:cBhvr>
                                        <p:cTn id="136" dur="1" fill="hold">
                                          <p:stCondLst>
                                            <p:cond delay="499"/>
                                          </p:stCondLst>
                                        </p:cTn>
                                        <p:tgtEl>
                                          <p:spTgt spid="60"/>
                                        </p:tgtEl>
                                        <p:attrNameLst>
                                          <p:attrName>style.visibility</p:attrName>
                                        </p:attrNameLst>
                                      </p:cBhvr>
                                      <p:to>
                                        <p:strVal val="hidden"/>
                                      </p:to>
                                    </p:set>
                                  </p:childTnLst>
                                </p:cTn>
                              </p:par>
                            </p:childTnLst>
                          </p:cTn>
                        </p:par>
                        <p:par>
                          <p:cTn id="137" fill="hold">
                            <p:stCondLst>
                              <p:cond delay="500"/>
                            </p:stCondLst>
                            <p:childTnLst>
                              <p:par>
                                <p:cTn id="138" presetID="10" presetClass="entr" presetSubtype="0" fill="hold" nodeType="afterEffect">
                                  <p:stCondLst>
                                    <p:cond delay="0"/>
                                  </p:stCondLst>
                                  <p:childTnLst>
                                    <p:set>
                                      <p:cBhvr>
                                        <p:cTn id="139" dur="1" fill="hold">
                                          <p:stCondLst>
                                            <p:cond delay="0"/>
                                          </p:stCondLst>
                                        </p:cTn>
                                        <p:tgtEl>
                                          <p:spTgt spid="104"/>
                                        </p:tgtEl>
                                        <p:attrNameLst>
                                          <p:attrName>style.visibility</p:attrName>
                                        </p:attrNameLst>
                                      </p:cBhvr>
                                      <p:to>
                                        <p:strVal val="visible"/>
                                      </p:to>
                                    </p:set>
                                    <p:animEffect transition="in" filter="fade">
                                      <p:cBhvr>
                                        <p:cTn id="140" dur="500"/>
                                        <p:tgtEl>
                                          <p:spTgt spid="104"/>
                                        </p:tgtEl>
                                      </p:cBhvr>
                                    </p:animEffect>
                                  </p:childTnLst>
                                </p:cTn>
                              </p:par>
                            </p:childTnLst>
                          </p:cTn>
                        </p:par>
                      </p:childTnLst>
                    </p:cTn>
                  </p:par>
                </p:childTnLst>
              </p:cTn>
              <p:nextCondLst>
                <p:cond evt="onClick" delay="0">
                  <p:tgtEl>
                    <p:spTgt spid="60"/>
                  </p:tgtEl>
                </p:cond>
              </p:nextCondLst>
            </p:seq>
            <p:seq concurrent="1" nextAc="seek">
              <p:cTn id="141" restart="whenNotActive" fill="hold" evtFilter="cancelBubble" nodeType="interactiveSeq">
                <p:stCondLst>
                  <p:cond evt="onClick" delay="0">
                    <p:tgtEl>
                      <p:spTgt spid="61"/>
                    </p:tgtEl>
                  </p:cond>
                </p:stCondLst>
                <p:endSync evt="end" delay="0">
                  <p:rtn val="all"/>
                </p:endSync>
                <p:childTnLst>
                  <p:par>
                    <p:cTn id="142" fill="hold">
                      <p:stCondLst>
                        <p:cond delay="0"/>
                      </p:stCondLst>
                      <p:childTnLst>
                        <p:par>
                          <p:cTn id="143" fill="hold">
                            <p:stCondLst>
                              <p:cond delay="0"/>
                            </p:stCondLst>
                            <p:childTnLst>
                              <p:par>
                                <p:cTn id="144" presetID="10" presetClass="exit" presetSubtype="0" fill="hold" nodeType="clickEffect">
                                  <p:stCondLst>
                                    <p:cond delay="0"/>
                                  </p:stCondLst>
                                  <p:childTnLst>
                                    <p:animEffect transition="out" filter="fade">
                                      <p:cBhvr>
                                        <p:cTn id="145" dur="500"/>
                                        <p:tgtEl>
                                          <p:spTgt spid="61"/>
                                        </p:tgtEl>
                                      </p:cBhvr>
                                    </p:animEffect>
                                    <p:set>
                                      <p:cBhvr>
                                        <p:cTn id="146" dur="1" fill="hold">
                                          <p:stCondLst>
                                            <p:cond delay="499"/>
                                          </p:stCondLst>
                                        </p:cTn>
                                        <p:tgtEl>
                                          <p:spTgt spid="61"/>
                                        </p:tgtEl>
                                        <p:attrNameLst>
                                          <p:attrName>style.visibility</p:attrName>
                                        </p:attrNameLst>
                                      </p:cBhvr>
                                      <p:to>
                                        <p:strVal val="hidden"/>
                                      </p:to>
                                    </p:set>
                                  </p:childTnLst>
                                </p:cTn>
                              </p:par>
                            </p:childTnLst>
                          </p:cTn>
                        </p:par>
                        <p:par>
                          <p:cTn id="147" fill="hold">
                            <p:stCondLst>
                              <p:cond delay="500"/>
                            </p:stCondLst>
                            <p:childTnLst>
                              <p:par>
                                <p:cTn id="148" presetID="10" presetClass="entr" presetSubtype="0" fill="hold" nodeType="afterEffect">
                                  <p:stCondLst>
                                    <p:cond delay="0"/>
                                  </p:stCondLst>
                                  <p:childTnLst>
                                    <p:set>
                                      <p:cBhvr>
                                        <p:cTn id="149" dur="1" fill="hold">
                                          <p:stCondLst>
                                            <p:cond delay="0"/>
                                          </p:stCondLst>
                                        </p:cTn>
                                        <p:tgtEl>
                                          <p:spTgt spid="109"/>
                                        </p:tgtEl>
                                        <p:attrNameLst>
                                          <p:attrName>style.visibility</p:attrName>
                                        </p:attrNameLst>
                                      </p:cBhvr>
                                      <p:to>
                                        <p:strVal val="visible"/>
                                      </p:to>
                                    </p:set>
                                    <p:animEffect transition="in" filter="fade">
                                      <p:cBhvr>
                                        <p:cTn id="150" dur="500"/>
                                        <p:tgtEl>
                                          <p:spTgt spid="109"/>
                                        </p:tgtEl>
                                      </p:cBhvr>
                                    </p:animEffect>
                                  </p:childTnLst>
                                </p:cTn>
                              </p:par>
                            </p:childTnLst>
                          </p:cTn>
                        </p:par>
                      </p:childTnLst>
                    </p:cTn>
                  </p:par>
                </p:childTnLst>
              </p:cTn>
              <p:nextCondLst>
                <p:cond evt="onClick" delay="0">
                  <p:tgtEl>
                    <p:spTgt spid="61"/>
                  </p:tgtEl>
                </p:cond>
              </p:nextCondLst>
            </p:seq>
            <p:seq concurrent="1" nextAc="seek">
              <p:cTn id="151" restart="whenNotActive" fill="hold" evtFilter="cancelBubble" nodeType="interactiveSeq">
                <p:stCondLst>
                  <p:cond evt="onClick" delay="0">
                    <p:tgtEl>
                      <p:spTgt spid="62"/>
                    </p:tgtEl>
                  </p:cond>
                </p:stCondLst>
                <p:endSync evt="end" delay="0">
                  <p:rtn val="all"/>
                </p:endSync>
                <p:childTnLst>
                  <p:par>
                    <p:cTn id="152" fill="hold">
                      <p:stCondLst>
                        <p:cond delay="0"/>
                      </p:stCondLst>
                      <p:childTnLst>
                        <p:par>
                          <p:cTn id="153" fill="hold">
                            <p:stCondLst>
                              <p:cond delay="0"/>
                            </p:stCondLst>
                            <p:childTnLst>
                              <p:par>
                                <p:cTn id="154" presetID="10" presetClass="exit" presetSubtype="0" fill="hold" nodeType="clickEffect">
                                  <p:stCondLst>
                                    <p:cond delay="0"/>
                                  </p:stCondLst>
                                  <p:childTnLst>
                                    <p:animEffect transition="out" filter="fade">
                                      <p:cBhvr>
                                        <p:cTn id="155" dur="500"/>
                                        <p:tgtEl>
                                          <p:spTgt spid="62"/>
                                        </p:tgtEl>
                                      </p:cBhvr>
                                    </p:animEffect>
                                    <p:set>
                                      <p:cBhvr>
                                        <p:cTn id="156" dur="1" fill="hold">
                                          <p:stCondLst>
                                            <p:cond delay="499"/>
                                          </p:stCondLst>
                                        </p:cTn>
                                        <p:tgtEl>
                                          <p:spTgt spid="62"/>
                                        </p:tgtEl>
                                        <p:attrNameLst>
                                          <p:attrName>style.visibility</p:attrName>
                                        </p:attrNameLst>
                                      </p:cBhvr>
                                      <p:to>
                                        <p:strVal val="hidden"/>
                                      </p:to>
                                    </p:set>
                                  </p:childTnLst>
                                </p:cTn>
                              </p:par>
                            </p:childTnLst>
                          </p:cTn>
                        </p:par>
                        <p:par>
                          <p:cTn id="157" fill="hold">
                            <p:stCondLst>
                              <p:cond delay="500"/>
                            </p:stCondLst>
                            <p:childTnLst>
                              <p:par>
                                <p:cTn id="158" presetID="10" presetClass="entr" presetSubtype="0" fill="hold" nodeType="afterEffect">
                                  <p:stCondLst>
                                    <p:cond delay="0"/>
                                  </p:stCondLst>
                                  <p:childTnLst>
                                    <p:set>
                                      <p:cBhvr>
                                        <p:cTn id="159" dur="1" fill="hold">
                                          <p:stCondLst>
                                            <p:cond delay="0"/>
                                          </p:stCondLst>
                                        </p:cTn>
                                        <p:tgtEl>
                                          <p:spTgt spid="110"/>
                                        </p:tgtEl>
                                        <p:attrNameLst>
                                          <p:attrName>style.visibility</p:attrName>
                                        </p:attrNameLst>
                                      </p:cBhvr>
                                      <p:to>
                                        <p:strVal val="visible"/>
                                      </p:to>
                                    </p:set>
                                    <p:animEffect transition="in" filter="fade">
                                      <p:cBhvr>
                                        <p:cTn id="160" dur="500"/>
                                        <p:tgtEl>
                                          <p:spTgt spid="110"/>
                                        </p:tgtEl>
                                      </p:cBhvr>
                                    </p:animEffect>
                                  </p:childTnLst>
                                </p:cTn>
                              </p:par>
                            </p:childTnLst>
                          </p:cTn>
                        </p:par>
                      </p:childTnLst>
                    </p:cTn>
                  </p:par>
                </p:childTnLst>
              </p:cTn>
              <p:nextCondLst>
                <p:cond evt="onClick" delay="0">
                  <p:tgtEl>
                    <p:spTgt spid="6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293615"/>
            <a:ext cx="7632700" cy="699404"/>
          </a:xfrm>
          <a:prstGeom prst="rect">
            <a:avLst/>
          </a:prstGeom>
        </p:spPr>
        <p:txBody>
          <a:bodyPr wrap="square" lIns="0" tIns="72000" rIns="0" bIns="72000">
            <a:spAutoFit/>
          </a:bodyPr>
          <a:lstStyle/>
          <a:p>
            <a:pPr algn="ctr"/>
            <a:r>
              <a:rPr lang="en-GB" dirty="0">
                <a:latin typeface="Twinkl" pitchFamily="50" charset="0"/>
              </a:rPr>
              <a:t>Starting at 12, we count clockwise round the clock to tell us </a:t>
            </a:r>
          </a:p>
          <a:p>
            <a:pPr algn="ctr"/>
            <a:r>
              <a:rPr lang="en-GB" dirty="0">
                <a:latin typeface="Twinkl" pitchFamily="50" charset="0"/>
              </a:rPr>
              <a:t>minutes past the hour.  </a:t>
            </a:r>
          </a:p>
        </p:txBody>
      </p:sp>
      <p:sp>
        <p:nvSpPr>
          <p:cNvPr id="3" name="Rectangle 2"/>
          <p:cNvSpPr/>
          <p:nvPr/>
        </p:nvSpPr>
        <p:spPr>
          <a:xfrm>
            <a:off x="1405268" y="716162"/>
            <a:ext cx="6333465" cy="553998"/>
          </a:xfrm>
          <a:prstGeom prst="rect">
            <a:avLst/>
          </a:prstGeom>
        </p:spPr>
        <p:txBody>
          <a:bodyPr wrap="none" lIns="0" tIns="0" rIns="0" bIns="0">
            <a:spAutoFit/>
          </a:bodyPr>
          <a:lstStyle/>
          <a:p>
            <a:pPr algn="ctr"/>
            <a:r>
              <a:rPr lang="en-GB" altLang="en-US" sz="3500" dirty="0">
                <a:latin typeface="+mj-lt"/>
              </a:rPr>
              <a:t>Telling the Time Past the Hour</a:t>
            </a:r>
            <a:endParaRPr lang="en-GB" sz="3500" dirty="0">
              <a:latin typeface="+mj-lt"/>
            </a:endParaRPr>
          </a:p>
        </p:txBody>
      </p:sp>
      <p:pic>
        <p:nvPicPr>
          <p:cNvPr id="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27"/>
          <p:cNvGrpSpPr/>
          <p:nvPr/>
        </p:nvGrpSpPr>
        <p:grpSpPr>
          <a:xfrm>
            <a:off x="751438" y="1991762"/>
            <a:ext cx="7636912" cy="4101220"/>
            <a:chOff x="751438" y="1991762"/>
            <a:chExt cx="7636912" cy="4101220"/>
          </a:xfrm>
        </p:grpSpPr>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18155" t="1058" r="18155" b="49999"/>
            <a:stretch/>
          </p:blipFill>
          <p:spPr>
            <a:xfrm>
              <a:off x="755650" y="1991762"/>
              <a:ext cx="7632700" cy="41012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4516" t="753" r="17259" b="2990"/>
            <a:stretch/>
          </p:blipFill>
          <p:spPr>
            <a:xfrm>
              <a:off x="3262354" y="2257813"/>
              <a:ext cx="3096632" cy="3089294"/>
            </a:xfrm>
            <a:prstGeom prst="rect">
              <a:avLst/>
            </a:prstGeom>
            <a:effectLst>
              <a:outerShdw blurRad="50800" dist="38100" dir="5400000" algn="t" rotWithShape="0">
                <a:prstClr val="black">
                  <a:alpha val="40000"/>
                </a:prstClr>
              </a:outerShdw>
            </a:effectLst>
          </p:spPr>
        </p:pic>
        <p:grpSp>
          <p:nvGrpSpPr>
            <p:cNvPr id="12" name="Group 11"/>
            <p:cNvGrpSpPr/>
            <p:nvPr/>
          </p:nvGrpSpPr>
          <p:grpSpPr>
            <a:xfrm>
              <a:off x="755650" y="1991762"/>
              <a:ext cx="1806373" cy="1892175"/>
              <a:chOff x="753428" y="1991762"/>
              <a:chExt cx="2453489" cy="2570029"/>
            </a:xfrm>
            <a:effectLst>
              <a:outerShdw blurRad="50800" dist="38100" dir="2700000" algn="tl" rotWithShape="0">
                <a:prstClr val="black">
                  <a:alpha val="40000"/>
                </a:prstClr>
              </a:outerShdw>
            </a:effectLst>
          </p:grpSpPr>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37751" t="7156"/>
              <a:stretch/>
            </p:blipFill>
            <p:spPr>
              <a:xfrm>
                <a:off x="753428" y="1991762"/>
                <a:ext cx="2062040" cy="2186821"/>
              </a:xfrm>
              <a:prstGeom prst="rect">
                <a:avLst/>
              </a:prstGeom>
            </p:spPr>
          </p:pic>
          <p:pic>
            <p:nvPicPr>
              <p:cNvPr id="11" name="Picture 10"/>
              <p:cNvPicPr>
                <a:picLocks noChangeAspect="1"/>
              </p:cNvPicPr>
              <p:nvPr/>
            </p:nvPicPr>
            <p:blipFill rotWithShape="1">
              <a:blip r:embed="rId6" cstate="print">
                <a:extLst>
                  <a:ext uri="{28A0092B-C50C-407E-A947-70E740481C1C}">
                    <a14:useLocalDpi xmlns:a14="http://schemas.microsoft.com/office/drawing/2010/main" val="0"/>
                  </a:ext>
                </a:extLst>
              </a:blip>
              <a:srcRect l="11356" b="40348"/>
              <a:stretch/>
            </p:blipFill>
            <p:spPr>
              <a:xfrm rot="5400000">
                <a:off x="695158" y="2050032"/>
                <a:ext cx="2570029" cy="2453489"/>
              </a:xfrm>
              <a:prstGeom prst="rect">
                <a:avLst/>
              </a:prstGeom>
            </p:spPr>
          </p:pic>
        </p:grpSp>
        <p:pic>
          <p:nvPicPr>
            <p:cNvPr id="13" name="Picture 12"/>
            <p:cNvPicPr>
              <a:picLocks noChangeAspect="1"/>
            </p:cNvPicPr>
            <p:nvPr/>
          </p:nvPicPr>
          <p:blipFill rotWithShape="1">
            <a:blip r:embed="rId7" cstate="print">
              <a:extLst>
                <a:ext uri="{28A0092B-C50C-407E-A947-70E740481C1C}">
                  <a14:useLocalDpi xmlns:a14="http://schemas.microsoft.com/office/drawing/2010/main" val="0"/>
                </a:ext>
              </a:extLst>
            </a:blip>
            <a:srcRect l="35358" b="38367"/>
            <a:stretch/>
          </p:blipFill>
          <p:spPr>
            <a:xfrm>
              <a:off x="751438" y="4359352"/>
              <a:ext cx="2886549" cy="1733473"/>
            </a:xfrm>
            <a:prstGeom prst="rect">
              <a:avLst/>
            </a:prstGeom>
          </p:spPr>
        </p:pic>
      </p:grpSp>
      <p:sp>
        <p:nvSpPr>
          <p:cNvPr id="15" name="Rectangle 14"/>
          <p:cNvSpPr/>
          <p:nvPr/>
        </p:nvSpPr>
        <p:spPr>
          <a:xfrm>
            <a:off x="5731876" y="2223393"/>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16" name="Rectangle 15"/>
          <p:cNvSpPr/>
          <p:nvPr/>
        </p:nvSpPr>
        <p:spPr>
          <a:xfrm>
            <a:off x="6227397" y="2839791"/>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19" name="Rectangle 18"/>
          <p:cNvSpPr/>
          <p:nvPr/>
        </p:nvSpPr>
        <p:spPr>
          <a:xfrm>
            <a:off x="6424781" y="3452758"/>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20" name="Rectangle 19"/>
          <p:cNvSpPr/>
          <p:nvPr/>
        </p:nvSpPr>
        <p:spPr>
          <a:xfrm>
            <a:off x="6227397" y="4345156"/>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21" name="Rectangle 20"/>
          <p:cNvSpPr/>
          <p:nvPr/>
        </p:nvSpPr>
        <p:spPr>
          <a:xfrm>
            <a:off x="5745335" y="4960555"/>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22" name="Rectangle 21"/>
          <p:cNvSpPr/>
          <p:nvPr/>
        </p:nvSpPr>
        <p:spPr>
          <a:xfrm>
            <a:off x="3994273" y="5330028"/>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pic>
        <p:nvPicPr>
          <p:cNvPr id="23" name="Picture 22"/>
          <p:cNvPicPr>
            <a:picLocks noChangeAspect="1"/>
          </p:cNvPicPr>
          <p:nvPr/>
        </p:nvPicPr>
        <p:blipFill rotWithShape="1">
          <a:blip r:embed="rId8" cstate="print">
            <a:extLst>
              <a:ext uri="{28A0092B-C50C-407E-A947-70E740481C1C}">
                <a14:useLocalDpi xmlns:a14="http://schemas.microsoft.com/office/drawing/2010/main" val="0"/>
              </a:ext>
            </a:extLst>
          </a:blip>
          <a:srcRect l="85516" t="202" r="11995" b="19183"/>
          <a:stretch/>
        </p:blipFill>
        <p:spPr>
          <a:xfrm>
            <a:off x="4764733" y="2475304"/>
            <a:ext cx="116936" cy="2678402"/>
          </a:xfrm>
          <a:prstGeom prst="rect">
            <a:avLst/>
          </a:prstGeom>
        </p:spPr>
      </p:pic>
      <p:pic>
        <p:nvPicPr>
          <p:cNvPr id="24" name="Picture 23"/>
          <p:cNvPicPr>
            <a:picLocks noChangeAspect="1"/>
          </p:cNvPicPr>
          <p:nvPr/>
        </p:nvPicPr>
        <p:blipFill rotWithShape="1">
          <a:blip r:embed="rId9" cstate="print">
            <a:extLst>
              <a:ext uri="{28A0092B-C50C-407E-A947-70E740481C1C}">
                <a14:useLocalDpi xmlns:a14="http://schemas.microsoft.com/office/drawing/2010/main" val="0"/>
              </a:ext>
            </a:extLst>
          </a:blip>
          <a:srcRect l="90195" t="14093" r="6895" b="33036"/>
          <a:stretch/>
        </p:blipFill>
        <p:spPr>
          <a:xfrm>
            <a:off x="4762357" y="2939814"/>
            <a:ext cx="136736" cy="1756668"/>
          </a:xfrm>
          <a:prstGeom prst="rect">
            <a:avLst/>
          </a:prstGeom>
        </p:spPr>
      </p:pic>
    </p:spTree>
    <p:extLst>
      <p:ext uri="{BB962C8B-B14F-4D97-AF65-F5344CB8AC3E}">
        <p14:creationId xmlns:p14="http://schemas.microsoft.com/office/powerpoint/2010/main" val="5462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800000">
                                      <p:cBhvr>
                                        <p:cTn id="6" dur="2000" fill="hold"/>
                                        <p:tgtEl>
                                          <p:spTgt spid="23"/>
                                        </p:tgtEl>
                                        <p:attrNameLst>
                                          <p:attrName>r</p:attrName>
                                        </p:attrNameLst>
                                      </p:cBhvr>
                                    </p:animRot>
                                  </p:childTnLst>
                                </p:cTn>
                              </p:par>
                              <p:par>
                                <p:cTn id="7" presetID="8" presetClass="emph" presetSubtype="0" fill="hold" nodeType="withEffect">
                                  <p:stCondLst>
                                    <p:cond delay="0"/>
                                  </p:stCondLst>
                                  <p:childTnLst>
                                    <p:animRot by="150000">
                                      <p:cBhvr>
                                        <p:cTn id="8" dur="2000" fill="hold"/>
                                        <p:tgtEl>
                                          <p:spTgt spid="24"/>
                                        </p:tgtEl>
                                        <p:attrNameLst>
                                          <p:attrName>r</p:attrName>
                                        </p:attrNameLst>
                                      </p:cBhvr>
                                    </p:animRot>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nodeType="clickEffect">
                                  <p:stCondLst>
                                    <p:cond delay="0"/>
                                  </p:stCondLst>
                                  <p:childTnLst>
                                    <p:animRot by="1800000">
                                      <p:cBhvr>
                                        <p:cTn id="16" dur="2000" fill="hold"/>
                                        <p:tgtEl>
                                          <p:spTgt spid="23"/>
                                        </p:tgtEl>
                                        <p:attrNameLst>
                                          <p:attrName>r</p:attrName>
                                        </p:attrNameLst>
                                      </p:cBhvr>
                                    </p:animRot>
                                  </p:childTnLst>
                                </p:cTn>
                              </p:par>
                              <p:par>
                                <p:cTn id="17" presetID="8" presetClass="emph" presetSubtype="0" fill="hold" nodeType="withEffect">
                                  <p:stCondLst>
                                    <p:cond delay="0"/>
                                  </p:stCondLst>
                                  <p:childTnLst>
                                    <p:animRot by="150000">
                                      <p:cBhvr>
                                        <p:cTn id="18" dur="2000" fill="hold"/>
                                        <p:tgtEl>
                                          <p:spTgt spid="24"/>
                                        </p:tgtEl>
                                        <p:attrNameLst>
                                          <p:attrName>r</p:attrName>
                                        </p:attrNameLst>
                                      </p:cBhvr>
                                    </p:animRo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1800000">
                                      <p:cBhvr>
                                        <p:cTn id="26" dur="2000" fill="hold"/>
                                        <p:tgtEl>
                                          <p:spTgt spid="23"/>
                                        </p:tgtEl>
                                        <p:attrNameLst>
                                          <p:attrName>r</p:attrName>
                                        </p:attrNameLst>
                                      </p:cBhvr>
                                    </p:animRot>
                                  </p:childTnLst>
                                </p:cTn>
                              </p:par>
                              <p:par>
                                <p:cTn id="27" presetID="8" presetClass="emph" presetSubtype="0" fill="hold" nodeType="withEffect">
                                  <p:stCondLst>
                                    <p:cond delay="0"/>
                                  </p:stCondLst>
                                  <p:childTnLst>
                                    <p:animRot by="150000">
                                      <p:cBhvr>
                                        <p:cTn id="28" dur="2000" fill="hold"/>
                                        <p:tgtEl>
                                          <p:spTgt spid="24"/>
                                        </p:tgtEl>
                                        <p:attrNameLst>
                                          <p:attrName>r</p:attrName>
                                        </p:attrNameLst>
                                      </p:cBhvr>
                                    </p:animRo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mph" presetSubtype="0" fill="hold" nodeType="clickEffect">
                                  <p:stCondLst>
                                    <p:cond delay="0"/>
                                  </p:stCondLst>
                                  <p:childTnLst>
                                    <p:animRot by="1800000">
                                      <p:cBhvr>
                                        <p:cTn id="36" dur="2000" fill="hold"/>
                                        <p:tgtEl>
                                          <p:spTgt spid="23"/>
                                        </p:tgtEl>
                                        <p:attrNameLst>
                                          <p:attrName>r</p:attrName>
                                        </p:attrNameLst>
                                      </p:cBhvr>
                                    </p:animRot>
                                  </p:childTnLst>
                                </p:cTn>
                              </p:par>
                              <p:par>
                                <p:cTn id="37" presetID="8" presetClass="emph" presetSubtype="0" fill="hold" nodeType="withEffect">
                                  <p:stCondLst>
                                    <p:cond delay="0"/>
                                  </p:stCondLst>
                                  <p:childTnLst>
                                    <p:animRot by="150000">
                                      <p:cBhvr>
                                        <p:cTn id="38" dur="2000" fill="hold"/>
                                        <p:tgtEl>
                                          <p:spTgt spid="24"/>
                                        </p:tgtEl>
                                        <p:attrNameLst>
                                          <p:attrName>r</p:attrName>
                                        </p:attrNameLst>
                                      </p:cBhvr>
                                    </p:animRo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1800000">
                                      <p:cBhvr>
                                        <p:cTn id="46" dur="2000" fill="hold"/>
                                        <p:tgtEl>
                                          <p:spTgt spid="23"/>
                                        </p:tgtEl>
                                        <p:attrNameLst>
                                          <p:attrName>r</p:attrName>
                                        </p:attrNameLst>
                                      </p:cBhvr>
                                    </p:animRot>
                                  </p:childTnLst>
                                </p:cTn>
                              </p:par>
                              <p:par>
                                <p:cTn id="47" presetID="8" presetClass="emph" presetSubtype="0" fill="hold" nodeType="withEffect">
                                  <p:stCondLst>
                                    <p:cond delay="0"/>
                                  </p:stCondLst>
                                  <p:childTnLst>
                                    <p:animRot by="150000">
                                      <p:cBhvr>
                                        <p:cTn id="48" dur="2000" fill="hold"/>
                                        <p:tgtEl>
                                          <p:spTgt spid="24"/>
                                        </p:tgtEl>
                                        <p:attrNameLst>
                                          <p:attrName>r</p:attrName>
                                        </p:attrNameLst>
                                      </p:cBhvr>
                                    </p:animRo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mph" presetSubtype="0" fill="hold" nodeType="clickEffect">
                                  <p:stCondLst>
                                    <p:cond delay="0"/>
                                  </p:stCondLst>
                                  <p:childTnLst>
                                    <p:animRot by="1800000">
                                      <p:cBhvr>
                                        <p:cTn id="56" dur="2000" fill="hold"/>
                                        <p:tgtEl>
                                          <p:spTgt spid="23"/>
                                        </p:tgtEl>
                                        <p:attrNameLst>
                                          <p:attrName>r</p:attrName>
                                        </p:attrNameLst>
                                      </p:cBhvr>
                                    </p:animRot>
                                  </p:childTnLst>
                                </p:cTn>
                              </p:par>
                              <p:par>
                                <p:cTn id="57" presetID="8" presetClass="emph" presetSubtype="0" fill="hold" nodeType="withEffect">
                                  <p:stCondLst>
                                    <p:cond delay="0"/>
                                  </p:stCondLst>
                                  <p:childTnLst>
                                    <p:animRot by="150000">
                                      <p:cBhvr>
                                        <p:cTn id="58" dur="2000" fill="hold"/>
                                        <p:tgtEl>
                                          <p:spTgt spid="24"/>
                                        </p:tgtEl>
                                        <p:attrNameLst>
                                          <p:attrName>r</p:attrName>
                                        </p:attrNameLst>
                                      </p:cBhvr>
                                    </p:animRot>
                                  </p:childTnLst>
                                </p:cTn>
                              </p:par>
                            </p:childTnLst>
                          </p:cTn>
                        </p:par>
                        <p:par>
                          <p:cTn id="59" fill="hold">
                            <p:stCondLst>
                              <p:cond delay="2000"/>
                            </p:stCondLst>
                            <p:childTnLst>
                              <p:par>
                                <p:cTn id="60" presetID="10" presetClass="entr" presetSubtype="0"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9" grpId="0"/>
      <p:bldP spid="20" grpId="0"/>
      <p:bldP spid="21"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155" t="1058" r="18155" b="49999"/>
          <a:stretch/>
        </p:blipFill>
        <p:spPr>
          <a:xfrm>
            <a:off x="755650" y="1991762"/>
            <a:ext cx="7632700" cy="4101220"/>
          </a:xfrm>
          <a:prstGeom prst="rect">
            <a:avLst/>
          </a:prstGeom>
        </p:spPr>
      </p:pic>
      <p:grpSp>
        <p:nvGrpSpPr>
          <p:cNvPr id="31" name="Group 30"/>
          <p:cNvGrpSpPr/>
          <p:nvPr/>
        </p:nvGrpSpPr>
        <p:grpSpPr>
          <a:xfrm>
            <a:off x="7155715" y="2194728"/>
            <a:ext cx="1003333" cy="1003333"/>
            <a:chOff x="7216189" y="2047613"/>
            <a:chExt cx="1127944" cy="1127944"/>
          </a:xfrm>
          <a:effectLst>
            <a:outerShdw blurRad="63500" sx="102000" sy="102000" algn="ctr" rotWithShape="0">
              <a:prstClr val="black">
                <a:alpha val="40000"/>
              </a:prstClr>
            </a:outerShdw>
          </a:effectLst>
        </p:grpSpPr>
        <p:sp>
          <p:nvSpPr>
            <p:cNvPr id="32" name="Oval 31"/>
            <p:cNvSpPr/>
            <p:nvPr/>
          </p:nvSpPr>
          <p:spPr>
            <a:xfrm>
              <a:off x="7216189" y="2047613"/>
              <a:ext cx="1127944" cy="1127944"/>
            </a:xfrm>
            <a:prstGeom prst="ellipse">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hide hint</a:t>
              </a:r>
            </a:p>
          </p:txBody>
        </p:sp>
      </p:grpSp>
      <p:grpSp>
        <p:nvGrpSpPr>
          <p:cNvPr id="5" name="Group 4"/>
          <p:cNvGrpSpPr/>
          <p:nvPr/>
        </p:nvGrpSpPr>
        <p:grpSpPr>
          <a:xfrm>
            <a:off x="7155715" y="2194728"/>
            <a:ext cx="1003333" cy="1003333"/>
            <a:chOff x="7216189" y="2047613"/>
            <a:chExt cx="1127944" cy="1127944"/>
          </a:xfrm>
        </p:grpSpPr>
        <p:sp>
          <p:nvSpPr>
            <p:cNvPr id="29" name="Oval 28"/>
            <p:cNvSpPr/>
            <p:nvPr/>
          </p:nvSpPr>
          <p:spPr>
            <a:xfrm>
              <a:off x="7216189" y="2047613"/>
              <a:ext cx="1127944" cy="1127944"/>
            </a:xfrm>
            <a:prstGeom prst="ellipse">
              <a:avLst/>
            </a:prstGeom>
            <a:solidFill>
              <a:schemeClr val="accent6">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hint</a:t>
              </a:r>
            </a:p>
          </p:txBody>
        </p:sp>
      </p:gr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4516" t="753" r="17259" b="2990"/>
          <a:stretch/>
        </p:blipFill>
        <p:spPr>
          <a:xfrm>
            <a:off x="3262354" y="2257813"/>
            <a:ext cx="3096632" cy="3089294"/>
          </a:xfrm>
          <a:prstGeom prst="rect">
            <a:avLst/>
          </a:prstGeom>
          <a:effectLst>
            <a:outerShdw blurRad="50800" dist="38100" dir="5400000" algn="t" rotWithShape="0">
              <a:prstClr val="black">
                <a:alpha val="40000"/>
              </a:prstClr>
            </a:outerShdw>
          </a:effectLst>
        </p:spPr>
      </p:pic>
      <p:grpSp>
        <p:nvGrpSpPr>
          <p:cNvPr id="12" name="Group 11"/>
          <p:cNvGrpSpPr/>
          <p:nvPr/>
        </p:nvGrpSpPr>
        <p:grpSpPr>
          <a:xfrm>
            <a:off x="755650" y="1991605"/>
            <a:ext cx="1806373" cy="1892175"/>
            <a:chOff x="753428" y="1991549"/>
            <a:chExt cx="2453489" cy="2570029"/>
          </a:xfrm>
          <a:effectLst>
            <a:outerShdw blurRad="50800" dist="38100" dir="2700000" algn="tl" rotWithShape="0">
              <a:prstClr val="black">
                <a:alpha val="40000"/>
              </a:prstClr>
            </a:outerShdw>
          </a:effectLst>
        </p:grpSpPr>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37751" t="7156"/>
            <a:stretch/>
          </p:blipFill>
          <p:spPr>
            <a:xfrm>
              <a:off x="753428" y="1991762"/>
              <a:ext cx="2062040" cy="2186821"/>
            </a:xfrm>
            <a:prstGeom prst="rect">
              <a:avLst/>
            </a:prstGeom>
            <a:effectLst>
              <a:outerShdw blurRad="50800" dist="38100" dir="2700000" algn="tl" rotWithShape="0">
                <a:prstClr val="black">
                  <a:alpha val="40000"/>
                </a:prstClr>
              </a:outerShdw>
            </a:effectLst>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1356" b="40348"/>
            <a:stretch/>
          </p:blipFill>
          <p:spPr>
            <a:xfrm rot="5400000">
              <a:off x="695158" y="2049819"/>
              <a:ext cx="2570029" cy="2453489"/>
            </a:xfrm>
            <a:prstGeom prst="rect">
              <a:avLst/>
            </a:prstGeom>
            <a:effectLst/>
          </p:spPr>
        </p:pic>
      </p:gr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5358" b="38367"/>
          <a:stretch/>
        </p:blipFill>
        <p:spPr>
          <a:xfrm>
            <a:off x="755650" y="4359352"/>
            <a:ext cx="2882337" cy="1733473"/>
          </a:xfrm>
          <a:prstGeom prst="rect">
            <a:avLst/>
          </a:prstGeom>
        </p:spPr>
      </p:pic>
      <p:sp>
        <p:nvSpPr>
          <p:cNvPr id="2" name="Rectangle 1"/>
          <p:cNvSpPr/>
          <p:nvPr/>
        </p:nvSpPr>
        <p:spPr>
          <a:xfrm>
            <a:off x="755650" y="1419758"/>
            <a:ext cx="7632700" cy="422405"/>
          </a:xfrm>
          <a:prstGeom prst="rect">
            <a:avLst/>
          </a:prstGeom>
        </p:spPr>
        <p:txBody>
          <a:bodyPr wrap="square" lIns="0" tIns="72000" rIns="0" bIns="72000">
            <a:spAutoFit/>
          </a:bodyPr>
          <a:lstStyle/>
          <a:p>
            <a:pPr algn="ctr"/>
            <a:r>
              <a:rPr lang="en-GB" dirty="0">
                <a:latin typeface="Twinkl" pitchFamily="50" charset="0"/>
              </a:rPr>
              <a:t>What time is it?</a:t>
            </a:r>
          </a:p>
        </p:txBody>
      </p:sp>
      <p:sp>
        <p:nvSpPr>
          <p:cNvPr id="3" name="Rectangle 2"/>
          <p:cNvSpPr/>
          <p:nvPr/>
        </p:nvSpPr>
        <p:spPr>
          <a:xfrm>
            <a:off x="1405268" y="716162"/>
            <a:ext cx="6333465" cy="553998"/>
          </a:xfrm>
          <a:prstGeom prst="rect">
            <a:avLst/>
          </a:prstGeom>
        </p:spPr>
        <p:txBody>
          <a:bodyPr wrap="none" lIns="0" tIns="0" rIns="0" bIns="0">
            <a:spAutoFit/>
          </a:bodyPr>
          <a:lstStyle/>
          <a:p>
            <a:pPr algn="ctr"/>
            <a:r>
              <a:rPr lang="en-GB" altLang="en-US" sz="3500" dirty="0">
                <a:latin typeface="+mj-lt"/>
              </a:rPr>
              <a:t>Telling the Time Past the Hour</a:t>
            </a:r>
            <a:endParaRPr lang="en-GB" sz="3500" dirty="0">
              <a:latin typeface="+mj-lt"/>
            </a:endParaRPr>
          </a:p>
        </p:txBody>
      </p:sp>
      <p:pic>
        <p:nvPicPr>
          <p:cNvPr id="4" name="Whole Clas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rotWithShape="1">
          <a:blip r:embed="rId8" cstate="print">
            <a:extLst>
              <a:ext uri="{28A0092B-C50C-407E-A947-70E740481C1C}">
                <a14:useLocalDpi xmlns:a14="http://schemas.microsoft.com/office/drawing/2010/main" val="0"/>
              </a:ext>
            </a:extLst>
          </a:blip>
          <a:srcRect l="85516" t="202" r="11995" b="19183"/>
          <a:stretch/>
        </p:blipFill>
        <p:spPr>
          <a:xfrm rot="1798535">
            <a:off x="4764733" y="2475304"/>
            <a:ext cx="116936" cy="2678402"/>
          </a:xfrm>
          <a:prstGeom prst="rect">
            <a:avLst/>
          </a:prstGeom>
        </p:spPr>
      </p:pic>
      <p:pic>
        <p:nvPicPr>
          <p:cNvPr id="24" name="Picture 23"/>
          <p:cNvPicPr>
            <a:picLocks noChangeAspect="1"/>
          </p:cNvPicPr>
          <p:nvPr/>
        </p:nvPicPr>
        <p:blipFill rotWithShape="1">
          <a:blip r:embed="rId9" cstate="print">
            <a:extLst>
              <a:ext uri="{28A0092B-C50C-407E-A947-70E740481C1C}">
                <a14:useLocalDpi xmlns:a14="http://schemas.microsoft.com/office/drawing/2010/main" val="0"/>
              </a:ext>
            </a:extLst>
          </a:blip>
          <a:srcRect l="90195" t="14093" r="6895" b="33036"/>
          <a:stretch/>
        </p:blipFill>
        <p:spPr>
          <a:xfrm rot="9086624">
            <a:off x="4762357" y="2939814"/>
            <a:ext cx="136736" cy="1756668"/>
          </a:xfrm>
          <a:prstGeom prst="rect">
            <a:avLst/>
          </a:prstGeom>
        </p:spPr>
      </p:pic>
      <p:grpSp>
        <p:nvGrpSpPr>
          <p:cNvPr id="14" name="Group 13"/>
          <p:cNvGrpSpPr/>
          <p:nvPr/>
        </p:nvGrpSpPr>
        <p:grpSpPr>
          <a:xfrm>
            <a:off x="6754851" y="4507853"/>
            <a:ext cx="1385024" cy="1385024"/>
            <a:chOff x="6606350" y="4359352"/>
            <a:chExt cx="1533525" cy="1533525"/>
          </a:xfrm>
          <a:effectLst>
            <a:outerShdw blurRad="63500" sx="102000" sy="102000" algn="ctr" rotWithShape="0">
              <a:prstClr val="black">
                <a:alpha val="40000"/>
              </a:prstClr>
            </a:outerShdw>
          </a:effectLst>
        </p:grpSpPr>
        <p:sp>
          <p:nvSpPr>
            <p:cNvPr id="8" name="Oval 7"/>
            <p:cNvSpPr/>
            <p:nvPr/>
          </p:nvSpPr>
          <p:spPr>
            <a:xfrm>
              <a:off x="6606350" y="4359352"/>
              <a:ext cx="1533525" cy="153352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6661166" y="4837069"/>
              <a:ext cx="1423893" cy="514738"/>
            </a:xfrm>
            <a:prstGeom prst="rect">
              <a:avLst/>
            </a:prstGeom>
          </p:spPr>
          <p:txBody>
            <a:bodyPr wrap="square" lIns="0" tIns="72000" rIns="0" bIns="72000">
              <a:spAutoFit/>
            </a:bodyPr>
            <a:lstStyle/>
            <a:p>
              <a:pPr algn="ctr"/>
              <a:r>
                <a:rPr lang="en-GB" sz="2400" dirty="0">
                  <a:latin typeface="Twinkl" pitchFamily="50" charset="0"/>
                </a:rPr>
                <a:t>5 past 5</a:t>
              </a:r>
            </a:p>
          </p:txBody>
        </p:sp>
      </p:grpSp>
      <p:sp>
        <p:nvSpPr>
          <p:cNvPr id="19" name="Rectangle 18"/>
          <p:cNvSpPr/>
          <p:nvPr/>
        </p:nvSpPr>
        <p:spPr>
          <a:xfrm>
            <a:off x="5731876" y="2223393"/>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20" name="Rectangle 19"/>
          <p:cNvSpPr/>
          <p:nvPr/>
        </p:nvSpPr>
        <p:spPr>
          <a:xfrm>
            <a:off x="6227397" y="2839791"/>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21" name="Rectangle 20"/>
          <p:cNvSpPr/>
          <p:nvPr/>
        </p:nvSpPr>
        <p:spPr>
          <a:xfrm>
            <a:off x="6424781" y="3452758"/>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22" name="Rectangle 21"/>
          <p:cNvSpPr/>
          <p:nvPr/>
        </p:nvSpPr>
        <p:spPr>
          <a:xfrm>
            <a:off x="6227397" y="4345156"/>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25" name="Rectangle 24"/>
          <p:cNvSpPr/>
          <p:nvPr/>
        </p:nvSpPr>
        <p:spPr>
          <a:xfrm>
            <a:off x="5745335" y="4960555"/>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27" name="Rectangle 26"/>
          <p:cNvSpPr/>
          <p:nvPr/>
        </p:nvSpPr>
        <p:spPr>
          <a:xfrm>
            <a:off x="3994273" y="5330028"/>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spTree>
    <p:extLst>
      <p:ext uri="{BB962C8B-B14F-4D97-AF65-F5344CB8AC3E}">
        <p14:creationId xmlns:p14="http://schemas.microsoft.com/office/powerpoint/2010/main" val="33173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3"/>
                                        </p:tgtEl>
                                      </p:cBhvr>
                                    </p:animEffect>
                                    <p:set>
                                      <p:cBhvr>
                                        <p:cTn id="20" dur="1" fill="hold">
                                          <p:stCondLst>
                                            <p:cond delay="499"/>
                                          </p:stCondLst>
                                        </p:cTn>
                                        <p:tgtEl>
                                          <p:spTgt spid="23"/>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500"/>
                                        <p:tgtEl>
                                          <p:spTgt spid="24"/>
                                        </p:tgtEl>
                                      </p:cBhvr>
                                    </p:animEffect>
                                    <p:set>
                                      <p:cBhvr>
                                        <p:cTn id="23" dur="1" fill="hold">
                                          <p:stCondLst>
                                            <p:cond delay="499"/>
                                          </p:stCondLst>
                                        </p:cTn>
                                        <p:tgtEl>
                                          <p:spTgt spid="24"/>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14"/>
                                        </p:tgtEl>
                                      </p:cBhvr>
                                    </p:animEffect>
                                    <p:set>
                                      <p:cBhvr>
                                        <p:cTn id="26"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5"/>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5"/>
                                        </p:tgtEl>
                                      </p:cBhvr>
                                    </p:animEffect>
                                    <p:set>
                                      <p:cBhvr>
                                        <p:cTn id="32" dur="1" fill="hold">
                                          <p:stCondLst>
                                            <p:cond delay="499"/>
                                          </p:stCondLst>
                                        </p:cTn>
                                        <p:tgtEl>
                                          <p:spTgt spid="5"/>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childTnLst>
                          </p:cTn>
                        </p:par>
                      </p:childTnLst>
                    </p:cTn>
                  </p:par>
                </p:childTnLst>
              </p:cTn>
              <p:nextCondLst>
                <p:cond evt="onClick" delay="0">
                  <p:tgtEl>
                    <p:spTgt spid="5"/>
                  </p:tgtEl>
                </p:cond>
              </p:nextCondLst>
            </p:seq>
            <p:seq concurrent="1" nextAc="seek">
              <p:cTn id="51" restart="whenNotActive" fill="hold" evtFilter="cancelBubble" nodeType="interactiveSeq">
                <p:stCondLst>
                  <p:cond evt="onClick" delay="0">
                    <p:tgtEl>
                      <p:spTgt spid="31"/>
                    </p:tgtEl>
                  </p:cond>
                </p:stCondLst>
                <p:endSync evt="end" delay="0">
                  <p:rtn val="all"/>
                </p:endSync>
                <p:childTnLst>
                  <p:par>
                    <p:cTn id="52" fill="hold">
                      <p:stCondLst>
                        <p:cond delay="0"/>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par>
                                <p:cTn id="57" presetID="10" presetClass="exit" presetSubtype="0" fill="hold" grpId="1" nodeType="withEffect">
                                  <p:stCondLst>
                                    <p:cond delay="0"/>
                                  </p:stCondLst>
                                  <p:childTnLst>
                                    <p:animEffect transition="out" filter="fade">
                                      <p:cBhvr>
                                        <p:cTn id="58" dur="500"/>
                                        <p:tgtEl>
                                          <p:spTgt spid="19"/>
                                        </p:tgtEl>
                                      </p:cBhvr>
                                    </p:animEffect>
                                    <p:set>
                                      <p:cBhvr>
                                        <p:cTn id="59" dur="1" fill="hold">
                                          <p:stCondLst>
                                            <p:cond delay="499"/>
                                          </p:stCondLst>
                                        </p:cTn>
                                        <p:tgtEl>
                                          <p:spTgt spid="19"/>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0"/>
                                        </p:tgtEl>
                                      </p:cBhvr>
                                    </p:animEffect>
                                    <p:set>
                                      <p:cBhvr>
                                        <p:cTn id="62" dur="1" fill="hold">
                                          <p:stCondLst>
                                            <p:cond delay="499"/>
                                          </p:stCondLst>
                                        </p:cTn>
                                        <p:tgtEl>
                                          <p:spTgt spid="20"/>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21"/>
                                        </p:tgtEl>
                                      </p:cBhvr>
                                    </p:animEffect>
                                    <p:set>
                                      <p:cBhvr>
                                        <p:cTn id="65" dur="1" fill="hold">
                                          <p:stCondLst>
                                            <p:cond delay="499"/>
                                          </p:stCondLst>
                                        </p:cTn>
                                        <p:tgtEl>
                                          <p:spTgt spid="21"/>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2"/>
                                        </p:tgtEl>
                                      </p:cBhvr>
                                    </p:animEffect>
                                    <p:set>
                                      <p:cBhvr>
                                        <p:cTn id="68" dur="1" fill="hold">
                                          <p:stCondLst>
                                            <p:cond delay="499"/>
                                          </p:stCondLst>
                                        </p:cTn>
                                        <p:tgtEl>
                                          <p:spTgt spid="22"/>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25"/>
                                        </p:tgtEl>
                                      </p:cBhvr>
                                    </p:animEffect>
                                    <p:set>
                                      <p:cBhvr>
                                        <p:cTn id="71" dur="1" fill="hold">
                                          <p:stCondLst>
                                            <p:cond delay="499"/>
                                          </p:stCondLst>
                                        </p:cTn>
                                        <p:tgtEl>
                                          <p:spTgt spid="25"/>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19" grpId="0"/>
      <p:bldP spid="19" grpId="1"/>
      <p:bldP spid="20" grpId="0"/>
      <p:bldP spid="20" grpId="1"/>
      <p:bldP spid="21" grpId="0"/>
      <p:bldP spid="21" grpId="1"/>
      <p:bldP spid="22" grpId="0"/>
      <p:bldP spid="22" grpId="1"/>
      <p:bldP spid="25" grpId="0"/>
      <p:bldP spid="25" grpId="1"/>
      <p:bldP spid="27" grpId="0"/>
      <p:bldP spid="2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991605"/>
            <a:ext cx="7632700" cy="4101377"/>
            <a:chOff x="755650" y="1991605"/>
            <a:chExt cx="7632700" cy="4101377"/>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155" t="1058" r="18155" b="49999"/>
            <a:stretch/>
          </p:blipFill>
          <p:spPr>
            <a:xfrm>
              <a:off x="755650" y="1991762"/>
              <a:ext cx="7632700" cy="4101220"/>
            </a:xfrm>
            <a:prstGeom prst="rect">
              <a:avLst/>
            </a:prstGeom>
          </p:spPr>
        </p:pic>
        <p:grpSp>
          <p:nvGrpSpPr>
            <p:cNvPr id="17" name="Group 16"/>
            <p:cNvGrpSpPr/>
            <p:nvPr/>
          </p:nvGrpSpPr>
          <p:grpSpPr>
            <a:xfrm>
              <a:off x="755650" y="1991605"/>
              <a:ext cx="5603336" cy="4101220"/>
              <a:chOff x="755650" y="1991605"/>
              <a:chExt cx="5603336" cy="410122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4516" t="753" r="17259" b="2990"/>
              <a:stretch/>
            </p:blipFill>
            <p:spPr>
              <a:xfrm>
                <a:off x="3262354" y="2257813"/>
                <a:ext cx="3096632" cy="3089294"/>
              </a:xfrm>
              <a:prstGeom prst="rect">
                <a:avLst/>
              </a:prstGeom>
              <a:effectLst>
                <a:outerShdw blurRad="50800" dist="38100" dir="5400000" algn="t" rotWithShape="0">
                  <a:prstClr val="black">
                    <a:alpha val="40000"/>
                  </a:prstClr>
                </a:outerShdw>
              </a:effectLst>
            </p:spPr>
          </p:pic>
          <p:grpSp>
            <p:nvGrpSpPr>
              <p:cNvPr id="12" name="Group 11"/>
              <p:cNvGrpSpPr/>
              <p:nvPr/>
            </p:nvGrpSpPr>
            <p:grpSpPr>
              <a:xfrm>
                <a:off x="755650" y="1991605"/>
                <a:ext cx="1806373" cy="1892175"/>
                <a:chOff x="753428" y="1991549"/>
                <a:chExt cx="2453489" cy="2570029"/>
              </a:xfrm>
              <a:effectLst>
                <a:outerShdw blurRad="50800" dist="38100" dir="2700000" algn="tl" rotWithShape="0">
                  <a:prstClr val="black">
                    <a:alpha val="40000"/>
                  </a:prstClr>
                </a:outerShdw>
              </a:effectLst>
            </p:grpSpPr>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37751" t="7156"/>
                <a:stretch/>
              </p:blipFill>
              <p:spPr>
                <a:xfrm>
                  <a:off x="753428" y="1991762"/>
                  <a:ext cx="2062040" cy="2186821"/>
                </a:xfrm>
                <a:prstGeom prst="rect">
                  <a:avLst/>
                </a:prstGeom>
                <a:effectLst>
                  <a:outerShdw blurRad="50800" dist="38100" dir="2700000" algn="tl" rotWithShape="0">
                    <a:prstClr val="black">
                      <a:alpha val="40000"/>
                    </a:prstClr>
                  </a:outerShdw>
                </a:effectLst>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1356" b="40348"/>
                <a:stretch/>
              </p:blipFill>
              <p:spPr>
                <a:xfrm rot="5400000">
                  <a:off x="695158" y="2049819"/>
                  <a:ext cx="2570029" cy="2453489"/>
                </a:xfrm>
                <a:prstGeom prst="rect">
                  <a:avLst/>
                </a:prstGeom>
                <a:effectLst/>
              </p:spPr>
            </p:pic>
          </p:gr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5358" b="38367"/>
              <a:stretch/>
            </p:blipFill>
            <p:spPr>
              <a:xfrm>
                <a:off x="755650" y="4359352"/>
                <a:ext cx="2882337" cy="1733473"/>
              </a:xfrm>
              <a:prstGeom prst="rect">
                <a:avLst/>
              </a:prstGeom>
            </p:spPr>
          </p:pic>
        </p:grpSp>
      </p:grpSp>
      <p:grpSp>
        <p:nvGrpSpPr>
          <p:cNvPr id="18" name="Group 17"/>
          <p:cNvGrpSpPr/>
          <p:nvPr/>
        </p:nvGrpSpPr>
        <p:grpSpPr>
          <a:xfrm>
            <a:off x="7155715" y="2194728"/>
            <a:ext cx="1003333" cy="1003333"/>
            <a:chOff x="7216189" y="2047613"/>
            <a:chExt cx="1127944" cy="1127944"/>
          </a:xfrm>
          <a:effectLst>
            <a:outerShdw blurRad="63500" sx="102000" sy="102000" algn="ctr" rotWithShape="0">
              <a:prstClr val="black">
                <a:alpha val="40000"/>
              </a:prstClr>
            </a:outerShdw>
          </a:effectLst>
        </p:grpSpPr>
        <p:sp>
          <p:nvSpPr>
            <p:cNvPr id="19" name="Oval 18"/>
            <p:cNvSpPr/>
            <p:nvPr/>
          </p:nvSpPr>
          <p:spPr>
            <a:xfrm>
              <a:off x="7216189" y="2047613"/>
              <a:ext cx="1127944" cy="1127944"/>
            </a:xfrm>
            <a:prstGeom prst="ellipse">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hide hint</a:t>
              </a:r>
            </a:p>
          </p:txBody>
        </p:sp>
      </p:grpSp>
      <p:grpSp>
        <p:nvGrpSpPr>
          <p:cNvPr id="30" name="Group 29"/>
          <p:cNvGrpSpPr/>
          <p:nvPr/>
        </p:nvGrpSpPr>
        <p:grpSpPr>
          <a:xfrm>
            <a:off x="7155715" y="2194728"/>
            <a:ext cx="1003333" cy="1003333"/>
            <a:chOff x="7216189" y="2047613"/>
            <a:chExt cx="1127944" cy="1127944"/>
          </a:xfrm>
        </p:grpSpPr>
        <p:sp>
          <p:nvSpPr>
            <p:cNvPr id="31" name="Oval 30"/>
            <p:cNvSpPr/>
            <p:nvPr/>
          </p:nvSpPr>
          <p:spPr>
            <a:xfrm>
              <a:off x="7216189" y="2047613"/>
              <a:ext cx="1127944" cy="1127944"/>
            </a:xfrm>
            <a:prstGeom prst="ellipse">
              <a:avLst/>
            </a:prstGeom>
            <a:solidFill>
              <a:schemeClr val="accent6">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hint</a:t>
              </a:r>
            </a:p>
          </p:txBody>
        </p:sp>
      </p:grpSp>
      <p:sp>
        <p:nvSpPr>
          <p:cNvPr id="2" name="Rectangle 1"/>
          <p:cNvSpPr/>
          <p:nvPr/>
        </p:nvSpPr>
        <p:spPr>
          <a:xfrm>
            <a:off x="755650" y="1419758"/>
            <a:ext cx="7632700" cy="422405"/>
          </a:xfrm>
          <a:prstGeom prst="rect">
            <a:avLst/>
          </a:prstGeom>
        </p:spPr>
        <p:txBody>
          <a:bodyPr wrap="square" lIns="0" tIns="72000" rIns="0" bIns="72000">
            <a:spAutoFit/>
          </a:bodyPr>
          <a:lstStyle/>
          <a:p>
            <a:pPr algn="ctr"/>
            <a:r>
              <a:rPr lang="en-GB" dirty="0">
                <a:latin typeface="Twinkl" pitchFamily="50" charset="0"/>
              </a:rPr>
              <a:t>What time is it?</a:t>
            </a:r>
          </a:p>
        </p:txBody>
      </p:sp>
      <p:sp>
        <p:nvSpPr>
          <p:cNvPr id="3" name="Rectangle 2"/>
          <p:cNvSpPr/>
          <p:nvPr/>
        </p:nvSpPr>
        <p:spPr>
          <a:xfrm>
            <a:off x="1405268" y="716162"/>
            <a:ext cx="6333465" cy="553998"/>
          </a:xfrm>
          <a:prstGeom prst="rect">
            <a:avLst/>
          </a:prstGeom>
        </p:spPr>
        <p:txBody>
          <a:bodyPr wrap="none" lIns="0" tIns="0" rIns="0" bIns="0">
            <a:spAutoFit/>
          </a:bodyPr>
          <a:lstStyle/>
          <a:p>
            <a:pPr algn="ctr"/>
            <a:r>
              <a:rPr lang="en-GB" altLang="en-US" sz="3500" dirty="0">
                <a:latin typeface="+mj-lt"/>
              </a:rPr>
              <a:t>Telling the Time Past the Hour</a:t>
            </a:r>
            <a:endParaRPr lang="en-GB" sz="3500" dirty="0">
              <a:latin typeface="+mj-lt"/>
            </a:endParaRPr>
          </a:p>
        </p:txBody>
      </p:sp>
      <p:pic>
        <p:nvPicPr>
          <p:cNvPr id="4" name="Whole Clas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rotWithShape="1">
          <a:blip r:embed="rId8" cstate="print">
            <a:extLst>
              <a:ext uri="{28A0092B-C50C-407E-A947-70E740481C1C}">
                <a14:useLocalDpi xmlns:a14="http://schemas.microsoft.com/office/drawing/2010/main" val="0"/>
              </a:ext>
            </a:extLst>
          </a:blip>
          <a:srcRect l="85516" t="202" r="11995" b="19183"/>
          <a:stretch/>
        </p:blipFill>
        <p:spPr>
          <a:xfrm rot="3597309">
            <a:off x="4764733" y="2475304"/>
            <a:ext cx="116936" cy="2678402"/>
          </a:xfrm>
          <a:prstGeom prst="rect">
            <a:avLst/>
          </a:prstGeom>
        </p:spPr>
      </p:pic>
      <p:pic>
        <p:nvPicPr>
          <p:cNvPr id="24" name="Picture 23"/>
          <p:cNvPicPr>
            <a:picLocks noChangeAspect="1"/>
          </p:cNvPicPr>
          <p:nvPr/>
        </p:nvPicPr>
        <p:blipFill rotWithShape="1">
          <a:blip r:embed="rId9" cstate="print">
            <a:extLst>
              <a:ext uri="{28A0092B-C50C-407E-A947-70E740481C1C}">
                <a14:useLocalDpi xmlns:a14="http://schemas.microsoft.com/office/drawing/2010/main" val="0"/>
              </a:ext>
            </a:extLst>
          </a:blip>
          <a:srcRect l="90195" t="14093" r="6895" b="33036"/>
          <a:stretch/>
        </p:blipFill>
        <p:spPr>
          <a:xfrm rot="16592110">
            <a:off x="4762357" y="2939814"/>
            <a:ext cx="136736" cy="1756668"/>
          </a:xfrm>
          <a:prstGeom prst="rect">
            <a:avLst/>
          </a:prstGeom>
        </p:spPr>
      </p:pic>
      <p:sp>
        <p:nvSpPr>
          <p:cNvPr id="21" name="Rectangle 20"/>
          <p:cNvSpPr/>
          <p:nvPr/>
        </p:nvSpPr>
        <p:spPr>
          <a:xfrm>
            <a:off x="5731876" y="2223393"/>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22" name="Rectangle 21"/>
          <p:cNvSpPr/>
          <p:nvPr/>
        </p:nvSpPr>
        <p:spPr>
          <a:xfrm>
            <a:off x="6227397" y="2839791"/>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25" name="Rectangle 24"/>
          <p:cNvSpPr/>
          <p:nvPr/>
        </p:nvSpPr>
        <p:spPr>
          <a:xfrm>
            <a:off x="6424781" y="3452758"/>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27" name="Rectangle 26"/>
          <p:cNvSpPr/>
          <p:nvPr/>
        </p:nvSpPr>
        <p:spPr>
          <a:xfrm>
            <a:off x="6227397" y="4345156"/>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28" name="Rectangle 27"/>
          <p:cNvSpPr/>
          <p:nvPr/>
        </p:nvSpPr>
        <p:spPr>
          <a:xfrm>
            <a:off x="5745335" y="4960555"/>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29" name="Rectangle 28"/>
          <p:cNvSpPr/>
          <p:nvPr/>
        </p:nvSpPr>
        <p:spPr>
          <a:xfrm>
            <a:off x="3994273" y="5330028"/>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grpSp>
        <p:nvGrpSpPr>
          <p:cNvPr id="33" name="Group 32"/>
          <p:cNvGrpSpPr/>
          <p:nvPr/>
        </p:nvGrpSpPr>
        <p:grpSpPr>
          <a:xfrm>
            <a:off x="6754851" y="4507853"/>
            <a:ext cx="1385024" cy="1385024"/>
            <a:chOff x="6606350" y="4359352"/>
            <a:chExt cx="1533525" cy="1533525"/>
          </a:xfrm>
          <a:effectLst>
            <a:outerShdw blurRad="63500" sx="102000" sy="102000" algn="ctr" rotWithShape="0">
              <a:prstClr val="black">
                <a:alpha val="40000"/>
              </a:prstClr>
            </a:outerShdw>
          </a:effectLst>
        </p:grpSpPr>
        <p:sp>
          <p:nvSpPr>
            <p:cNvPr id="34" name="Oval 33"/>
            <p:cNvSpPr/>
            <p:nvPr/>
          </p:nvSpPr>
          <p:spPr>
            <a:xfrm>
              <a:off x="6606350" y="4359352"/>
              <a:ext cx="1533525" cy="153352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6661166" y="4837069"/>
              <a:ext cx="1423893" cy="569928"/>
            </a:xfrm>
            <a:prstGeom prst="rect">
              <a:avLst/>
            </a:prstGeom>
          </p:spPr>
          <p:txBody>
            <a:bodyPr wrap="square" lIns="0" tIns="72000" rIns="0" bIns="72000">
              <a:spAutoFit/>
            </a:bodyPr>
            <a:lstStyle/>
            <a:p>
              <a:pPr algn="ctr"/>
              <a:r>
                <a:rPr lang="en-GB" sz="2400" dirty="0">
                  <a:latin typeface="Twinkl" pitchFamily="50" charset="0"/>
                </a:rPr>
                <a:t>10 past 9</a:t>
              </a:r>
            </a:p>
          </p:txBody>
        </p:sp>
      </p:grpSp>
    </p:spTree>
    <p:extLst>
      <p:ext uri="{BB962C8B-B14F-4D97-AF65-F5344CB8AC3E}">
        <p14:creationId xmlns:p14="http://schemas.microsoft.com/office/powerpoint/2010/main" val="4288085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3"/>
                                        </p:tgtEl>
                                      </p:cBhvr>
                                    </p:animEffect>
                                    <p:set>
                                      <p:cBhvr>
                                        <p:cTn id="20" dur="1" fill="hold">
                                          <p:stCondLst>
                                            <p:cond delay="499"/>
                                          </p:stCondLst>
                                        </p:cTn>
                                        <p:tgtEl>
                                          <p:spTgt spid="33"/>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500"/>
                                        <p:tgtEl>
                                          <p:spTgt spid="23"/>
                                        </p:tgtEl>
                                      </p:cBhvr>
                                    </p:animEffect>
                                    <p:set>
                                      <p:cBhvr>
                                        <p:cTn id="23" dur="1" fill="hold">
                                          <p:stCondLst>
                                            <p:cond delay="499"/>
                                          </p:stCondLst>
                                        </p:cTn>
                                        <p:tgtEl>
                                          <p:spTgt spid="23"/>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24"/>
                                        </p:tgtEl>
                                      </p:cBhvr>
                                    </p:animEffect>
                                    <p:set>
                                      <p:cBhvr>
                                        <p:cTn id="26" dur="1" fill="hold">
                                          <p:stCondLst>
                                            <p:cond delay="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30"/>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0"/>
                                        </p:tgtEl>
                                      </p:cBhvr>
                                    </p:animEffect>
                                    <p:set>
                                      <p:cBhvr>
                                        <p:cTn id="32" dur="1" fill="hold">
                                          <p:stCondLst>
                                            <p:cond delay="499"/>
                                          </p:stCondLst>
                                        </p:cTn>
                                        <p:tgtEl>
                                          <p:spTgt spid="30"/>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childTnLst>
                          </p:cTn>
                        </p:par>
                      </p:childTnLst>
                    </p:cTn>
                  </p:par>
                </p:childTnLst>
              </p:cTn>
              <p:nextCondLst>
                <p:cond evt="onClick" delay="0">
                  <p:tgtEl>
                    <p:spTgt spid="30"/>
                  </p:tgtEl>
                </p:cond>
              </p:nextCondLst>
            </p:seq>
            <p:seq concurrent="1" nextAc="seek">
              <p:cTn id="51" restart="whenNotActive" fill="hold" evtFilter="cancelBubble" nodeType="interactiveSeq">
                <p:stCondLst>
                  <p:cond evt="onClick" delay="0">
                    <p:tgtEl>
                      <p:spTgt spid="18"/>
                    </p:tgtEl>
                  </p:cond>
                </p:stCondLst>
                <p:endSync evt="end" delay="0">
                  <p:rtn val="all"/>
                </p:endSync>
                <p:childTnLst>
                  <p:par>
                    <p:cTn id="52" fill="hold">
                      <p:stCondLst>
                        <p:cond delay="0"/>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xit" presetSubtype="0" fill="hold" grpId="1" nodeType="withEffect">
                                  <p:stCondLst>
                                    <p:cond delay="0"/>
                                  </p:stCondLst>
                                  <p:childTnLst>
                                    <p:animEffect transition="out" filter="fade">
                                      <p:cBhvr>
                                        <p:cTn id="58" dur="500"/>
                                        <p:tgtEl>
                                          <p:spTgt spid="21"/>
                                        </p:tgtEl>
                                      </p:cBhvr>
                                    </p:animEffect>
                                    <p:set>
                                      <p:cBhvr>
                                        <p:cTn id="59" dur="1" fill="hold">
                                          <p:stCondLst>
                                            <p:cond delay="499"/>
                                          </p:stCondLst>
                                        </p:cTn>
                                        <p:tgtEl>
                                          <p:spTgt spid="21"/>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25"/>
                                        </p:tgtEl>
                                      </p:cBhvr>
                                    </p:animEffect>
                                    <p:set>
                                      <p:cBhvr>
                                        <p:cTn id="65" dur="1" fill="hold">
                                          <p:stCondLst>
                                            <p:cond delay="499"/>
                                          </p:stCondLst>
                                        </p:cTn>
                                        <p:tgtEl>
                                          <p:spTgt spid="2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7"/>
                                        </p:tgtEl>
                                      </p:cBhvr>
                                    </p:animEffect>
                                    <p:set>
                                      <p:cBhvr>
                                        <p:cTn id="68" dur="1" fill="hold">
                                          <p:stCondLst>
                                            <p:cond delay="499"/>
                                          </p:stCondLst>
                                        </p:cTn>
                                        <p:tgtEl>
                                          <p:spTgt spid="27"/>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28"/>
                                        </p:tgtEl>
                                      </p:cBhvr>
                                    </p:animEffect>
                                    <p:set>
                                      <p:cBhvr>
                                        <p:cTn id="71" dur="1" fill="hold">
                                          <p:stCondLst>
                                            <p:cond delay="499"/>
                                          </p:stCondLst>
                                        </p:cTn>
                                        <p:tgtEl>
                                          <p:spTgt spid="28"/>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29"/>
                                        </p:tgtEl>
                                      </p:cBhvr>
                                    </p:animEffect>
                                    <p:set>
                                      <p:cBhvr>
                                        <p:cTn id="74"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1" grpId="0"/>
      <p:bldP spid="21" grpId="1"/>
      <p:bldP spid="22" grpId="0"/>
      <p:bldP spid="22" grpId="1"/>
      <p:bldP spid="25" grpId="0"/>
      <p:bldP spid="25" grpId="1"/>
      <p:bldP spid="27" grpId="0"/>
      <p:bldP spid="27" grpId="1"/>
      <p:bldP spid="28" grpId="0"/>
      <p:bldP spid="28" grpId="1"/>
      <p:bldP spid="29" grpId="0"/>
      <p:bldP spid="29"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991605"/>
            <a:ext cx="7632700" cy="4101377"/>
            <a:chOff x="755650" y="1991605"/>
            <a:chExt cx="7632700" cy="4101377"/>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155" t="1058" r="18155" b="49999"/>
            <a:stretch/>
          </p:blipFill>
          <p:spPr>
            <a:xfrm>
              <a:off x="755650" y="1991762"/>
              <a:ext cx="7632700" cy="4101220"/>
            </a:xfrm>
            <a:prstGeom prst="rect">
              <a:avLst/>
            </a:prstGeom>
          </p:spPr>
        </p:pic>
        <p:grpSp>
          <p:nvGrpSpPr>
            <p:cNvPr id="17" name="Group 16"/>
            <p:cNvGrpSpPr/>
            <p:nvPr/>
          </p:nvGrpSpPr>
          <p:grpSpPr>
            <a:xfrm>
              <a:off x="755650" y="1991605"/>
              <a:ext cx="5603336" cy="4101220"/>
              <a:chOff x="755650" y="1991605"/>
              <a:chExt cx="5603336" cy="410122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4516" t="753" r="17259" b="2990"/>
              <a:stretch/>
            </p:blipFill>
            <p:spPr>
              <a:xfrm>
                <a:off x="3262354" y="2257813"/>
                <a:ext cx="3096632" cy="3089294"/>
              </a:xfrm>
              <a:prstGeom prst="rect">
                <a:avLst/>
              </a:prstGeom>
              <a:effectLst>
                <a:outerShdw blurRad="50800" dist="38100" dir="5400000" algn="t" rotWithShape="0">
                  <a:prstClr val="black">
                    <a:alpha val="40000"/>
                  </a:prstClr>
                </a:outerShdw>
              </a:effectLst>
            </p:spPr>
          </p:pic>
          <p:grpSp>
            <p:nvGrpSpPr>
              <p:cNvPr id="12" name="Group 11"/>
              <p:cNvGrpSpPr/>
              <p:nvPr/>
            </p:nvGrpSpPr>
            <p:grpSpPr>
              <a:xfrm>
                <a:off x="755650" y="1991605"/>
                <a:ext cx="1806373" cy="1892175"/>
                <a:chOff x="753428" y="1991549"/>
                <a:chExt cx="2453489" cy="2570029"/>
              </a:xfrm>
              <a:effectLst>
                <a:outerShdw blurRad="50800" dist="38100" dir="2700000" algn="tl" rotWithShape="0">
                  <a:prstClr val="black">
                    <a:alpha val="40000"/>
                  </a:prstClr>
                </a:outerShdw>
              </a:effectLst>
            </p:grpSpPr>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37751" t="7156"/>
                <a:stretch/>
              </p:blipFill>
              <p:spPr>
                <a:xfrm>
                  <a:off x="753428" y="1991762"/>
                  <a:ext cx="2062040" cy="2186821"/>
                </a:xfrm>
                <a:prstGeom prst="rect">
                  <a:avLst/>
                </a:prstGeom>
                <a:effectLst>
                  <a:outerShdw blurRad="50800" dist="38100" dir="2700000" algn="tl" rotWithShape="0">
                    <a:prstClr val="black">
                      <a:alpha val="40000"/>
                    </a:prstClr>
                  </a:outerShdw>
                </a:effectLst>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1356" b="40348"/>
                <a:stretch/>
              </p:blipFill>
              <p:spPr>
                <a:xfrm rot="5400000">
                  <a:off x="695158" y="2049819"/>
                  <a:ext cx="2570029" cy="2453489"/>
                </a:xfrm>
                <a:prstGeom prst="rect">
                  <a:avLst/>
                </a:prstGeom>
                <a:effectLst/>
              </p:spPr>
            </p:pic>
          </p:gr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5358" b="38367"/>
              <a:stretch/>
            </p:blipFill>
            <p:spPr>
              <a:xfrm>
                <a:off x="755650" y="4359352"/>
                <a:ext cx="2882337" cy="1733473"/>
              </a:xfrm>
              <a:prstGeom prst="rect">
                <a:avLst/>
              </a:prstGeom>
            </p:spPr>
          </p:pic>
        </p:grpSp>
      </p:grpSp>
      <p:grpSp>
        <p:nvGrpSpPr>
          <p:cNvPr id="18" name="Group 17"/>
          <p:cNvGrpSpPr/>
          <p:nvPr/>
        </p:nvGrpSpPr>
        <p:grpSpPr>
          <a:xfrm>
            <a:off x="7155715" y="2194728"/>
            <a:ext cx="1003333" cy="1003333"/>
            <a:chOff x="7216189" y="2047613"/>
            <a:chExt cx="1127944" cy="1127944"/>
          </a:xfrm>
          <a:effectLst>
            <a:outerShdw blurRad="63500" sx="102000" sy="102000" algn="ctr" rotWithShape="0">
              <a:prstClr val="black">
                <a:alpha val="40000"/>
              </a:prstClr>
            </a:outerShdw>
          </a:effectLst>
        </p:grpSpPr>
        <p:sp>
          <p:nvSpPr>
            <p:cNvPr id="19" name="Oval 18"/>
            <p:cNvSpPr/>
            <p:nvPr/>
          </p:nvSpPr>
          <p:spPr>
            <a:xfrm>
              <a:off x="7216189" y="2047613"/>
              <a:ext cx="1127944" cy="1127944"/>
            </a:xfrm>
            <a:prstGeom prst="ellipse">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hide hint</a:t>
              </a:r>
            </a:p>
          </p:txBody>
        </p:sp>
      </p:grpSp>
      <p:grpSp>
        <p:nvGrpSpPr>
          <p:cNvPr id="30" name="Group 29"/>
          <p:cNvGrpSpPr/>
          <p:nvPr/>
        </p:nvGrpSpPr>
        <p:grpSpPr>
          <a:xfrm>
            <a:off x="7155715" y="2194728"/>
            <a:ext cx="1003333" cy="1003333"/>
            <a:chOff x="7216189" y="2047613"/>
            <a:chExt cx="1127944" cy="1127944"/>
          </a:xfrm>
        </p:grpSpPr>
        <p:sp>
          <p:nvSpPr>
            <p:cNvPr id="31" name="Oval 30"/>
            <p:cNvSpPr/>
            <p:nvPr/>
          </p:nvSpPr>
          <p:spPr>
            <a:xfrm>
              <a:off x="7216189" y="2047613"/>
              <a:ext cx="1127944" cy="1127944"/>
            </a:xfrm>
            <a:prstGeom prst="ellipse">
              <a:avLst/>
            </a:prstGeom>
            <a:solidFill>
              <a:schemeClr val="accent6">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hint</a:t>
              </a:r>
            </a:p>
          </p:txBody>
        </p:sp>
      </p:grpSp>
      <p:sp>
        <p:nvSpPr>
          <p:cNvPr id="2" name="Rectangle 1"/>
          <p:cNvSpPr/>
          <p:nvPr/>
        </p:nvSpPr>
        <p:spPr>
          <a:xfrm>
            <a:off x="755650" y="1419758"/>
            <a:ext cx="7632700" cy="422405"/>
          </a:xfrm>
          <a:prstGeom prst="rect">
            <a:avLst/>
          </a:prstGeom>
        </p:spPr>
        <p:txBody>
          <a:bodyPr wrap="square" lIns="0" tIns="72000" rIns="0" bIns="72000">
            <a:spAutoFit/>
          </a:bodyPr>
          <a:lstStyle/>
          <a:p>
            <a:pPr algn="ctr"/>
            <a:r>
              <a:rPr lang="en-GB" dirty="0">
                <a:latin typeface="Twinkl" pitchFamily="50" charset="0"/>
              </a:rPr>
              <a:t>What time is it?</a:t>
            </a:r>
          </a:p>
        </p:txBody>
      </p:sp>
      <p:sp>
        <p:nvSpPr>
          <p:cNvPr id="3" name="Rectangle 2"/>
          <p:cNvSpPr/>
          <p:nvPr/>
        </p:nvSpPr>
        <p:spPr>
          <a:xfrm>
            <a:off x="1405268" y="716162"/>
            <a:ext cx="6333465" cy="553998"/>
          </a:xfrm>
          <a:prstGeom prst="rect">
            <a:avLst/>
          </a:prstGeom>
        </p:spPr>
        <p:txBody>
          <a:bodyPr wrap="none" lIns="0" tIns="0" rIns="0" bIns="0">
            <a:spAutoFit/>
          </a:bodyPr>
          <a:lstStyle/>
          <a:p>
            <a:pPr algn="ctr"/>
            <a:r>
              <a:rPr lang="en-GB" altLang="en-US" sz="3500" dirty="0">
                <a:latin typeface="+mj-lt"/>
              </a:rPr>
              <a:t>Telling the Time Past the Hour</a:t>
            </a:r>
            <a:endParaRPr lang="en-GB" sz="3500" dirty="0">
              <a:latin typeface="+mj-lt"/>
            </a:endParaRPr>
          </a:p>
        </p:txBody>
      </p:sp>
      <p:pic>
        <p:nvPicPr>
          <p:cNvPr id="4" name="Whole Clas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rotWithShape="1">
          <a:blip r:embed="rId8" cstate="print">
            <a:extLst>
              <a:ext uri="{28A0092B-C50C-407E-A947-70E740481C1C}">
                <a14:useLocalDpi xmlns:a14="http://schemas.microsoft.com/office/drawing/2010/main" val="0"/>
              </a:ext>
            </a:extLst>
          </a:blip>
          <a:srcRect l="85516" t="202" r="11995" b="19183"/>
          <a:stretch/>
        </p:blipFill>
        <p:spPr>
          <a:xfrm rot="5400000">
            <a:off x="4764733" y="2475304"/>
            <a:ext cx="116936" cy="2678402"/>
          </a:xfrm>
          <a:prstGeom prst="rect">
            <a:avLst/>
          </a:prstGeom>
        </p:spPr>
      </p:pic>
      <p:pic>
        <p:nvPicPr>
          <p:cNvPr id="24" name="Picture 23"/>
          <p:cNvPicPr>
            <a:picLocks noChangeAspect="1"/>
          </p:cNvPicPr>
          <p:nvPr/>
        </p:nvPicPr>
        <p:blipFill rotWithShape="1">
          <a:blip r:embed="rId9" cstate="print">
            <a:extLst>
              <a:ext uri="{28A0092B-C50C-407E-A947-70E740481C1C}">
                <a14:useLocalDpi xmlns:a14="http://schemas.microsoft.com/office/drawing/2010/main" val="0"/>
              </a:ext>
            </a:extLst>
          </a:blip>
          <a:srcRect l="90195" t="14093" r="6895" b="33036"/>
          <a:stretch/>
        </p:blipFill>
        <p:spPr>
          <a:xfrm rot="20170196">
            <a:off x="4762357" y="2939814"/>
            <a:ext cx="136736" cy="1756668"/>
          </a:xfrm>
          <a:prstGeom prst="rect">
            <a:avLst/>
          </a:prstGeom>
        </p:spPr>
      </p:pic>
      <p:sp>
        <p:nvSpPr>
          <p:cNvPr id="21" name="Rectangle 20"/>
          <p:cNvSpPr/>
          <p:nvPr/>
        </p:nvSpPr>
        <p:spPr>
          <a:xfrm>
            <a:off x="5731876" y="2223393"/>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22" name="Rectangle 21"/>
          <p:cNvSpPr/>
          <p:nvPr/>
        </p:nvSpPr>
        <p:spPr>
          <a:xfrm>
            <a:off x="6227397" y="2839791"/>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25" name="Rectangle 24"/>
          <p:cNvSpPr/>
          <p:nvPr/>
        </p:nvSpPr>
        <p:spPr>
          <a:xfrm>
            <a:off x="6424781" y="3452758"/>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27" name="Rectangle 26"/>
          <p:cNvSpPr/>
          <p:nvPr/>
        </p:nvSpPr>
        <p:spPr>
          <a:xfrm>
            <a:off x="6227397" y="4345156"/>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28" name="Rectangle 27"/>
          <p:cNvSpPr/>
          <p:nvPr/>
        </p:nvSpPr>
        <p:spPr>
          <a:xfrm>
            <a:off x="5745335" y="4960555"/>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29" name="Rectangle 28"/>
          <p:cNvSpPr/>
          <p:nvPr/>
        </p:nvSpPr>
        <p:spPr>
          <a:xfrm>
            <a:off x="3994273" y="5330028"/>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grpSp>
        <p:nvGrpSpPr>
          <p:cNvPr id="33" name="Group 32"/>
          <p:cNvGrpSpPr/>
          <p:nvPr/>
        </p:nvGrpSpPr>
        <p:grpSpPr>
          <a:xfrm>
            <a:off x="6754851" y="4507853"/>
            <a:ext cx="1385024" cy="1385024"/>
            <a:chOff x="6606350" y="4359352"/>
            <a:chExt cx="1533525" cy="1533525"/>
          </a:xfrm>
          <a:effectLst>
            <a:outerShdw blurRad="63500" sx="102000" sy="102000" algn="ctr" rotWithShape="0">
              <a:prstClr val="black">
                <a:alpha val="40000"/>
              </a:prstClr>
            </a:outerShdw>
          </a:effectLst>
        </p:grpSpPr>
        <p:sp>
          <p:nvSpPr>
            <p:cNvPr id="34" name="Oval 33"/>
            <p:cNvSpPr/>
            <p:nvPr/>
          </p:nvSpPr>
          <p:spPr>
            <a:xfrm>
              <a:off x="6606350" y="4359352"/>
              <a:ext cx="1533525" cy="153352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6661166" y="4492760"/>
              <a:ext cx="1423893" cy="1319636"/>
            </a:xfrm>
            <a:prstGeom prst="rect">
              <a:avLst/>
            </a:prstGeom>
          </p:spPr>
          <p:txBody>
            <a:bodyPr wrap="square" lIns="0" tIns="72000" rIns="0" bIns="72000">
              <a:spAutoFit/>
            </a:bodyPr>
            <a:lstStyle/>
            <a:p>
              <a:pPr algn="ctr"/>
              <a:r>
                <a:rPr lang="en-GB" sz="1700" dirty="0">
                  <a:latin typeface="Twinkl" pitchFamily="50" charset="0"/>
                </a:rPr>
                <a:t>15 minutes past 11</a:t>
              </a:r>
            </a:p>
            <a:p>
              <a:pPr algn="ctr"/>
              <a:r>
                <a:rPr lang="en-GB" sz="1700" dirty="0">
                  <a:latin typeface="Twinkl" pitchFamily="50" charset="0"/>
                </a:rPr>
                <a:t>(quarter </a:t>
              </a:r>
            </a:p>
            <a:p>
              <a:pPr algn="ctr"/>
              <a:r>
                <a:rPr lang="en-GB" sz="1700" dirty="0">
                  <a:latin typeface="Twinkl" pitchFamily="50" charset="0"/>
                </a:rPr>
                <a:t>past 11)</a:t>
              </a:r>
            </a:p>
          </p:txBody>
        </p:sp>
      </p:grpSp>
    </p:spTree>
    <p:extLst>
      <p:ext uri="{BB962C8B-B14F-4D97-AF65-F5344CB8AC3E}">
        <p14:creationId xmlns:p14="http://schemas.microsoft.com/office/powerpoint/2010/main" val="392681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3"/>
                                        </p:tgtEl>
                                      </p:cBhvr>
                                    </p:animEffect>
                                    <p:set>
                                      <p:cBhvr>
                                        <p:cTn id="20" dur="1" fill="hold">
                                          <p:stCondLst>
                                            <p:cond delay="499"/>
                                          </p:stCondLst>
                                        </p:cTn>
                                        <p:tgtEl>
                                          <p:spTgt spid="33"/>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500"/>
                                        <p:tgtEl>
                                          <p:spTgt spid="23"/>
                                        </p:tgtEl>
                                      </p:cBhvr>
                                    </p:animEffect>
                                    <p:set>
                                      <p:cBhvr>
                                        <p:cTn id="23" dur="1" fill="hold">
                                          <p:stCondLst>
                                            <p:cond delay="499"/>
                                          </p:stCondLst>
                                        </p:cTn>
                                        <p:tgtEl>
                                          <p:spTgt spid="23"/>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24"/>
                                        </p:tgtEl>
                                      </p:cBhvr>
                                    </p:animEffect>
                                    <p:set>
                                      <p:cBhvr>
                                        <p:cTn id="26" dur="1" fill="hold">
                                          <p:stCondLst>
                                            <p:cond delay="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30"/>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0"/>
                                        </p:tgtEl>
                                      </p:cBhvr>
                                    </p:animEffect>
                                    <p:set>
                                      <p:cBhvr>
                                        <p:cTn id="32" dur="1" fill="hold">
                                          <p:stCondLst>
                                            <p:cond delay="499"/>
                                          </p:stCondLst>
                                        </p:cTn>
                                        <p:tgtEl>
                                          <p:spTgt spid="30"/>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childTnLst>
                          </p:cTn>
                        </p:par>
                      </p:childTnLst>
                    </p:cTn>
                  </p:par>
                </p:childTnLst>
              </p:cTn>
              <p:nextCondLst>
                <p:cond evt="onClick" delay="0">
                  <p:tgtEl>
                    <p:spTgt spid="30"/>
                  </p:tgtEl>
                </p:cond>
              </p:nextCondLst>
            </p:seq>
            <p:seq concurrent="1" nextAc="seek">
              <p:cTn id="51" restart="whenNotActive" fill="hold" evtFilter="cancelBubble" nodeType="interactiveSeq">
                <p:stCondLst>
                  <p:cond evt="onClick" delay="0">
                    <p:tgtEl>
                      <p:spTgt spid="18"/>
                    </p:tgtEl>
                  </p:cond>
                </p:stCondLst>
                <p:endSync evt="end" delay="0">
                  <p:rtn val="all"/>
                </p:endSync>
                <p:childTnLst>
                  <p:par>
                    <p:cTn id="52" fill="hold">
                      <p:stCondLst>
                        <p:cond delay="0"/>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xit" presetSubtype="0" fill="hold" grpId="1" nodeType="withEffect">
                                  <p:stCondLst>
                                    <p:cond delay="0"/>
                                  </p:stCondLst>
                                  <p:childTnLst>
                                    <p:animEffect transition="out" filter="fade">
                                      <p:cBhvr>
                                        <p:cTn id="58" dur="500"/>
                                        <p:tgtEl>
                                          <p:spTgt spid="21"/>
                                        </p:tgtEl>
                                      </p:cBhvr>
                                    </p:animEffect>
                                    <p:set>
                                      <p:cBhvr>
                                        <p:cTn id="59" dur="1" fill="hold">
                                          <p:stCondLst>
                                            <p:cond delay="499"/>
                                          </p:stCondLst>
                                        </p:cTn>
                                        <p:tgtEl>
                                          <p:spTgt spid="21"/>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25"/>
                                        </p:tgtEl>
                                      </p:cBhvr>
                                    </p:animEffect>
                                    <p:set>
                                      <p:cBhvr>
                                        <p:cTn id="65" dur="1" fill="hold">
                                          <p:stCondLst>
                                            <p:cond delay="499"/>
                                          </p:stCondLst>
                                        </p:cTn>
                                        <p:tgtEl>
                                          <p:spTgt spid="2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7"/>
                                        </p:tgtEl>
                                      </p:cBhvr>
                                    </p:animEffect>
                                    <p:set>
                                      <p:cBhvr>
                                        <p:cTn id="68" dur="1" fill="hold">
                                          <p:stCondLst>
                                            <p:cond delay="499"/>
                                          </p:stCondLst>
                                        </p:cTn>
                                        <p:tgtEl>
                                          <p:spTgt spid="27"/>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28"/>
                                        </p:tgtEl>
                                      </p:cBhvr>
                                    </p:animEffect>
                                    <p:set>
                                      <p:cBhvr>
                                        <p:cTn id="71" dur="1" fill="hold">
                                          <p:stCondLst>
                                            <p:cond delay="499"/>
                                          </p:stCondLst>
                                        </p:cTn>
                                        <p:tgtEl>
                                          <p:spTgt spid="28"/>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29"/>
                                        </p:tgtEl>
                                      </p:cBhvr>
                                    </p:animEffect>
                                    <p:set>
                                      <p:cBhvr>
                                        <p:cTn id="74"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1" grpId="0"/>
      <p:bldP spid="21" grpId="1"/>
      <p:bldP spid="22" grpId="0"/>
      <p:bldP spid="22" grpId="1"/>
      <p:bldP spid="25" grpId="0"/>
      <p:bldP spid="25" grpId="1"/>
      <p:bldP spid="27" grpId="0"/>
      <p:bldP spid="27" grpId="1"/>
      <p:bldP spid="28" grpId="0"/>
      <p:bldP spid="28" grpId="1"/>
      <p:bldP spid="29" grpId="0"/>
      <p:bldP spid="29"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991605"/>
            <a:ext cx="7632700" cy="4101377"/>
            <a:chOff x="755650" y="1991605"/>
            <a:chExt cx="7632700" cy="4101377"/>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155" t="1058" r="18155" b="49999"/>
            <a:stretch/>
          </p:blipFill>
          <p:spPr>
            <a:xfrm>
              <a:off x="755650" y="1991762"/>
              <a:ext cx="7632700" cy="4101220"/>
            </a:xfrm>
            <a:prstGeom prst="rect">
              <a:avLst/>
            </a:prstGeom>
          </p:spPr>
        </p:pic>
        <p:grpSp>
          <p:nvGrpSpPr>
            <p:cNvPr id="17" name="Group 16"/>
            <p:cNvGrpSpPr/>
            <p:nvPr/>
          </p:nvGrpSpPr>
          <p:grpSpPr>
            <a:xfrm>
              <a:off x="755650" y="1991605"/>
              <a:ext cx="5603336" cy="4101220"/>
              <a:chOff x="755650" y="1991605"/>
              <a:chExt cx="5603336" cy="410122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4516" t="753" r="17259" b="2990"/>
              <a:stretch/>
            </p:blipFill>
            <p:spPr>
              <a:xfrm>
                <a:off x="3262354" y="2257813"/>
                <a:ext cx="3096632" cy="3089294"/>
              </a:xfrm>
              <a:prstGeom prst="rect">
                <a:avLst/>
              </a:prstGeom>
              <a:effectLst>
                <a:outerShdw blurRad="50800" dist="38100" dir="5400000" algn="t" rotWithShape="0">
                  <a:prstClr val="black">
                    <a:alpha val="40000"/>
                  </a:prstClr>
                </a:outerShdw>
              </a:effectLst>
            </p:spPr>
          </p:pic>
          <p:grpSp>
            <p:nvGrpSpPr>
              <p:cNvPr id="12" name="Group 11"/>
              <p:cNvGrpSpPr/>
              <p:nvPr/>
            </p:nvGrpSpPr>
            <p:grpSpPr>
              <a:xfrm>
                <a:off x="755650" y="1991605"/>
                <a:ext cx="1806373" cy="1892175"/>
                <a:chOff x="753428" y="1991549"/>
                <a:chExt cx="2453489" cy="2570029"/>
              </a:xfrm>
              <a:effectLst>
                <a:outerShdw blurRad="50800" dist="38100" dir="2700000" algn="tl" rotWithShape="0">
                  <a:prstClr val="black">
                    <a:alpha val="40000"/>
                  </a:prstClr>
                </a:outerShdw>
              </a:effectLst>
            </p:grpSpPr>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37751" t="7156"/>
                <a:stretch/>
              </p:blipFill>
              <p:spPr>
                <a:xfrm>
                  <a:off x="753428" y="1991762"/>
                  <a:ext cx="2062040" cy="2186821"/>
                </a:xfrm>
                <a:prstGeom prst="rect">
                  <a:avLst/>
                </a:prstGeom>
                <a:effectLst>
                  <a:outerShdw blurRad="50800" dist="38100" dir="2700000" algn="tl" rotWithShape="0">
                    <a:prstClr val="black">
                      <a:alpha val="40000"/>
                    </a:prstClr>
                  </a:outerShdw>
                </a:effectLst>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1356" b="40348"/>
                <a:stretch/>
              </p:blipFill>
              <p:spPr>
                <a:xfrm rot="5400000">
                  <a:off x="695158" y="2049819"/>
                  <a:ext cx="2570029" cy="2453489"/>
                </a:xfrm>
                <a:prstGeom prst="rect">
                  <a:avLst/>
                </a:prstGeom>
                <a:effectLst/>
              </p:spPr>
            </p:pic>
          </p:gr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5358" b="38367"/>
              <a:stretch/>
            </p:blipFill>
            <p:spPr>
              <a:xfrm>
                <a:off x="755650" y="4359352"/>
                <a:ext cx="2882337" cy="1733473"/>
              </a:xfrm>
              <a:prstGeom prst="rect">
                <a:avLst/>
              </a:prstGeom>
            </p:spPr>
          </p:pic>
        </p:grpSp>
      </p:grpSp>
      <p:grpSp>
        <p:nvGrpSpPr>
          <p:cNvPr id="18" name="Group 17"/>
          <p:cNvGrpSpPr/>
          <p:nvPr/>
        </p:nvGrpSpPr>
        <p:grpSpPr>
          <a:xfrm>
            <a:off x="7155715" y="2194728"/>
            <a:ext cx="1003333" cy="1003333"/>
            <a:chOff x="7216189" y="2047613"/>
            <a:chExt cx="1127944" cy="1127944"/>
          </a:xfrm>
          <a:effectLst>
            <a:outerShdw blurRad="63500" sx="102000" sy="102000" algn="ctr" rotWithShape="0">
              <a:prstClr val="black">
                <a:alpha val="40000"/>
              </a:prstClr>
            </a:outerShdw>
          </a:effectLst>
        </p:grpSpPr>
        <p:sp>
          <p:nvSpPr>
            <p:cNvPr id="19" name="Oval 18"/>
            <p:cNvSpPr/>
            <p:nvPr/>
          </p:nvSpPr>
          <p:spPr>
            <a:xfrm>
              <a:off x="7216189" y="2047613"/>
              <a:ext cx="1127944" cy="1127944"/>
            </a:xfrm>
            <a:prstGeom prst="ellipse">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hide hint</a:t>
              </a:r>
            </a:p>
          </p:txBody>
        </p:sp>
      </p:grpSp>
      <p:grpSp>
        <p:nvGrpSpPr>
          <p:cNvPr id="30" name="Group 29"/>
          <p:cNvGrpSpPr/>
          <p:nvPr/>
        </p:nvGrpSpPr>
        <p:grpSpPr>
          <a:xfrm>
            <a:off x="7155715" y="2194728"/>
            <a:ext cx="1003333" cy="1003333"/>
            <a:chOff x="7216189" y="2047613"/>
            <a:chExt cx="1127944" cy="1127944"/>
          </a:xfrm>
        </p:grpSpPr>
        <p:sp>
          <p:nvSpPr>
            <p:cNvPr id="31" name="Oval 30"/>
            <p:cNvSpPr/>
            <p:nvPr/>
          </p:nvSpPr>
          <p:spPr>
            <a:xfrm>
              <a:off x="7216189" y="2047613"/>
              <a:ext cx="1127944" cy="1127944"/>
            </a:xfrm>
            <a:prstGeom prst="ellipse">
              <a:avLst/>
            </a:prstGeom>
            <a:solidFill>
              <a:schemeClr val="accent6">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hint</a:t>
              </a:r>
            </a:p>
          </p:txBody>
        </p:sp>
      </p:grpSp>
      <p:sp>
        <p:nvSpPr>
          <p:cNvPr id="2" name="Rectangle 1"/>
          <p:cNvSpPr/>
          <p:nvPr/>
        </p:nvSpPr>
        <p:spPr>
          <a:xfrm>
            <a:off x="755650" y="1419758"/>
            <a:ext cx="7632700" cy="422405"/>
          </a:xfrm>
          <a:prstGeom prst="rect">
            <a:avLst/>
          </a:prstGeom>
        </p:spPr>
        <p:txBody>
          <a:bodyPr wrap="square" lIns="0" tIns="72000" rIns="0" bIns="72000">
            <a:spAutoFit/>
          </a:bodyPr>
          <a:lstStyle/>
          <a:p>
            <a:pPr algn="ctr"/>
            <a:r>
              <a:rPr lang="en-GB" dirty="0">
                <a:latin typeface="Twinkl" pitchFamily="50" charset="0"/>
              </a:rPr>
              <a:t>What time is it?</a:t>
            </a:r>
          </a:p>
        </p:txBody>
      </p:sp>
      <p:sp>
        <p:nvSpPr>
          <p:cNvPr id="3" name="Rectangle 2"/>
          <p:cNvSpPr/>
          <p:nvPr/>
        </p:nvSpPr>
        <p:spPr>
          <a:xfrm>
            <a:off x="1405268" y="716162"/>
            <a:ext cx="6333465" cy="553998"/>
          </a:xfrm>
          <a:prstGeom prst="rect">
            <a:avLst/>
          </a:prstGeom>
        </p:spPr>
        <p:txBody>
          <a:bodyPr wrap="none" lIns="0" tIns="0" rIns="0" bIns="0">
            <a:spAutoFit/>
          </a:bodyPr>
          <a:lstStyle/>
          <a:p>
            <a:pPr algn="ctr"/>
            <a:r>
              <a:rPr lang="en-GB" altLang="en-US" sz="3500" dirty="0">
                <a:latin typeface="+mj-lt"/>
              </a:rPr>
              <a:t>Telling the Time Past the Hour</a:t>
            </a:r>
            <a:endParaRPr lang="en-GB" sz="3500" dirty="0">
              <a:latin typeface="+mj-lt"/>
            </a:endParaRPr>
          </a:p>
        </p:txBody>
      </p:sp>
      <p:pic>
        <p:nvPicPr>
          <p:cNvPr id="4" name="Whole Clas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rotWithShape="1">
          <a:blip r:embed="rId8" cstate="print">
            <a:extLst>
              <a:ext uri="{28A0092B-C50C-407E-A947-70E740481C1C}">
                <a14:useLocalDpi xmlns:a14="http://schemas.microsoft.com/office/drawing/2010/main" val="0"/>
              </a:ext>
            </a:extLst>
          </a:blip>
          <a:srcRect l="85516" t="202" r="11995" b="19183"/>
          <a:stretch/>
        </p:blipFill>
        <p:spPr>
          <a:xfrm rot="7182235">
            <a:off x="4764733" y="2475304"/>
            <a:ext cx="116936" cy="2678402"/>
          </a:xfrm>
          <a:prstGeom prst="rect">
            <a:avLst/>
          </a:prstGeom>
        </p:spPr>
      </p:pic>
      <p:pic>
        <p:nvPicPr>
          <p:cNvPr id="24" name="Picture 23"/>
          <p:cNvPicPr>
            <a:picLocks noChangeAspect="1"/>
          </p:cNvPicPr>
          <p:nvPr/>
        </p:nvPicPr>
        <p:blipFill rotWithShape="1">
          <a:blip r:embed="rId9" cstate="print">
            <a:extLst>
              <a:ext uri="{28A0092B-C50C-407E-A947-70E740481C1C}">
                <a14:useLocalDpi xmlns:a14="http://schemas.microsoft.com/office/drawing/2010/main" val="0"/>
              </a:ext>
            </a:extLst>
          </a:blip>
          <a:srcRect l="90195" t="14093" r="6895" b="33036"/>
          <a:stretch/>
        </p:blipFill>
        <p:spPr>
          <a:xfrm rot="4255979">
            <a:off x="4762357" y="2939814"/>
            <a:ext cx="136736" cy="1756668"/>
          </a:xfrm>
          <a:prstGeom prst="rect">
            <a:avLst/>
          </a:prstGeom>
        </p:spPr>
      </p:pic>
      <p:sp>
        <p:nvSpPr>
          <p:cNvPr id="21" name="Rectangle 20"/>
          <p:cNvSpPr/>
          <p:nvPr/>
        </p:nvSpPr>
        <p:spPr>
          <a:xfrm>
            <a:off x="5731876" y="2223393"/>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22" name="Rectangle 21"/>
          <p:cNvSpPr/>
          <p:nvPr/>
        </p:nvSpPr>
        <p:spPr>
          <a:xfrm>
            <a:off x="6227397" y="2839791"/>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25" name="Rectangle 24"/>
          <p:cNvSpPr/>
          <p:nvPr/>
        </p:nvSpPr>
        <p:spPr>
          <a:xfrm>
            <a:off x="6424781" y="3452758"/>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27" name="Rectangle 26"/>
          <p:cNvSpPr/>
          <p:nvPr/>
        </p:nvSpPr>
        <p:spPr>
          <a:xfrm>
            <a:off x="6227397" y="4345156"/>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28" name="Rectangle 27"/>
          <p:cNvSpPr/>
          <p:nvPr/>
        </p:nvSpPr>
        <p:spPr>
          <a:xfrm>
            <a:off x="5745335" y="4960555"/>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29" name="Rectangle 28"/>
          <p:cNvSpPr/>
          <p:nvPr/>
        </p:nvSpPr>
        <p:spPr>
          <a:xfrm>
            <a:off x="3994273" y="5330028"/>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grpSp>
        <p:nvGrpSpPr>
          <p:cNvPr id="33" name="Group 32"/>
          <p:cNvGrpSpPr/>
          <p:nvPr/>
        </p:nvGrpSpPr>
        <p:grpSpPr>
          <a:xfrm>
            <a:off x="6754851" y="4507853"/>
            <a:ext cx="1385024" cy="1385024"/>
            <a:chOff x="6606350" y="4359352"/>
            <a:chExt cx="1533525" cy="1533525"/>
          </a:xfrm>
          <a:effectLst>
            <a:outerShdw blurRad="63500" sx="102000" sy="102000" algn="ctr" rotWithShape="0">
              <a:prstClr val="black">
                <a:alpha val="40000"/>
              </a:prstClr>
            </a:outerShdw>
          </a:effectLst>
        </p:grpSpPr>
        <p:sp>
          <p:nvSpPr>
            <p:cNvPr id="34" name="Oval 33"/>
            <p:cNvSpPr/>
            <p:nvPr/>
          </p:nvSpPr>
          <p:spPr>
            <a:xfrm>
              <a:off x="6606350" y="4359352"/>
              <a:ext cx="1533525" cy="153352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6661166" y="4837069"/>
              <a:ext cx="1423893" cy="569928"/>
            </a:xfrm>
            <a:prstGeom prst="rect">
              <a:avLst/>
            </a:prstGeom>
          </p:spPr>
          <p:txBody>
            <a:bodyPr wrap="square" lIns="0" tIns="72000" rIns="0" bIns="72000">
              <a:spAutoFit/>
            </a:bodyPr>
            <a:lstStyle/>
            <a:p>
              <a:pPr algn="ctr"/>
              <a:r>
                <a:rPr lang="en-GB" sz="2400" dirty="0">
                  <a:latin typeface="Twinkl" pitchFamily="50" charset="0"/>
                </a:rPr>
                <a:t>20 past 2</a:t>
              </a:r>
            </a:p>
          </p:txBody>
        </p:sp>
      </p:grpSp>
    </p:spTree>
    <p:extLst>
      <p:ext uri="{BB962C8B-B14F-4D97-AF65-F5344CB8AC3E}">
        <p14:creationId xmlns:p14="http://schemas.microsoft.com/office/powerpoint/2010/main" val="3732901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3"/>
                                        </p:tgtEl>
                                      </p:cBhvr>
                                    </p:animEffect>
                                    <p:set>
                                      <p:cBhvr>
                                        <p:cTn id="20" dur="1" fill="hold">
                                          <p:stCondLst>
                                            <p:cond delay="499"/>
                                          </p:stCondLst>
                                        </p:cTn>
                                        <p:tgtEl>
                                          <p:spTgt spid="23"/>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500"/>
                                        <p:tgtEl>
                                          <p:spTgt spid="24"/>
                                        </p:tgtEl>
                                      </p:cBhvr>
                                    </p:animEffect>
                                    <p:set>
                                      <p:cBhvr>
                                        <p:cTn id="23" dur="1" fill="hold">
                                          <p:stCondLst>
                                            <p:cond delay="499"/>
                                          </p:stCondLst>
                                        </p:cTn>
                                        <p:tgtEl>
                                          <p:spTgt spid="24"/>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33"/>
                                        </p:tgtEl>
                                      </p:cBhvr>
                                    </p:animEffect>
                                    <p:set>
                                      <p:cBhvr>
                                        <p:cTn id="26" dur="1" fill="hold">
                                          <p:stCondLst>
                                            <p:cond delay="4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30"/>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0"/>
                                        </p:tgtEl>
                                      </p:cBhvr>
                                    </p:animEffect>
                                    <p:set>
                                      <p:cBhvr>
                                        <p:cTn id="32" dur="1" fill="hold">
                                          <p:stCondLst>
                                            <p:cond delay="499"/>
                                          </p:stCondLst>
                                        </p:cTn>
                                        <p:tgtEl>
                                          <p:spTgt spid="30"/>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childTnLst>
                          </p:cTn>
                        </p:par>
                      </p:childTnLst>
                    </p:cTn>
                  </p:par>
                </p:childTnLst>
              </p:cTn>
              <p:nextCondLst>
                <p:cond evt="onClick" delay="0">
                  <p:tgtEl>
                    <p:spTgt spid="30"/>
                  </p:tgtEl>
                </p:cond>
              </p:nextCondLst>
            </p:seq>
            <p:seq concurrent="1" nextAc="seek">
              <p:cTn id="51" restart="whenNotActive" fill="hold" evtFilter="cancelBubble" nodeType="interactiveSeq">
                <p:stCondLst>
                  <p:cond evt="onClick" delay="0">
                    <p:tgtEl>
                      <p:spTgt spid="18"/>
                    </p:tgtEl>
                  </p:cond>
                </p:stCondLst>
                <p:endSync evt="end" delay="0">
                  <p:rtn val="all"/>
                </p:endSync>
                <p:childTnLst>
                  <p:par>
                    <p:cTn id="52" fill="hold">
                      <p:stCondLst>
                        <p:cond delay="0"/>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xit" presetSubtype="0" fill="hold" grpId="1" nodeType="withEffect">
                                  <p:stCondLst>
                                    <p:cond delay="0"/>
                                  </p:stCondLst>
                                  <p:childTnLst>
                                    <p:animEffect transition="out" filter="fade">
                                      <p:cBhvr>
                                        <p:cTn id="58" dur="500"/>
                                        <p:tgtEl>
                                          <p:spTgt spid="21"/>
                                        </p:tgtEl>
                                      </p:cBhvr>
                                    </p:animEffect>
                                    <p:set>
                                      <p:cBhvr>
                                        <p:cTn id="59" dur="1" fill="hold">
                                          <p:stCondLst>
                                            <p:cond delay="499"/>
                                          </p:stCondLst>
                                        </p:cTn>
                                        <p:tgtEl>
                                          <p:spTgt spid="21"/>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25"/>
                                        </p:tgtEl>
                                      </p:cBhvr>
                                    </p:animEffect>
                                    <p:set>
                                      <p:cBhvr>
                                        <p:cTn id="65" dur="1" fill="hold">
                                          <p:stCondLst>
                                            <p:cond delay="499"/>
                                          </p:stCondLst>
                                        </p:cTn>
                                        <p:tgtEl>
                                          <p:spTgt spid="2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7"/>
                                        </p:tgtEl>
                                      </p:cBhvr>
                                    </p:animEffect>
                                    <p:set>
                                      <p:cBhvr>
                                        <p:cTn id="68" dur="1" fill="hold">
                                          <p:stCondLst>
                                            <p:cond delay="499"/>
                                          </p:stCondLst>
                                        </p:cTn>
                                        <p:tgtEl>
                                          <p:spTgt spid="27"/>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28"/>
                                        </p:tgtEl>
                                      </p:cBhvr>
                                    </p:animEffect>
                                    <p:set>
                                      <p:cBhvr>
                                        <p:cTn id="71" dur="1" fill="hold">
                                          <p:stCondLst>
                                            <p:cond delay="499"/>
                                          </p:stCondLst>
                                        </p:cTn>
                                        <p:tgtEl>
                                          <p:spTgt spid="28"/>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29"/>
                                        </p:tgtEl>
                                      </p:cBhvr>
                                    </p:animEffect>
                                    <p:set>
                                      <p:cBhvr>
                                        <p:cTn id="74"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1" grpId="0"/>
      <p:bldP spid="21" grpId="1"/>
      <p:bldP spid="22" grpId="0"/>
      <p:bldP spid="22" grpId="1"/>
      <p:bldP spid="25" grpId="0"/>
      <p:bldP spid="25" grpId="1"/>
      <p:bldP spid="27" grpId="0"/>
      <p:bldP spid="27" grpId="1"/>
      <p:bldP spid="28" grpId="0"/>
      <p:bldP spid="28" grpId="1"/>
      <p:bldP spid="29" grpId="0"/>
      <p:bldP spid="29"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991605"/>
            <a:ext cx="7632700" cy="4101377"/>
            <a:chOff x="755650" y="1991605"/>
            <a:chExt cx="7632700" cy="4101377"/>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155" t="1058" r="18155" b="49999"/>
            <a:stretch/>
          </p:blipFill>
          <p:spPr>
            <a:xfrm>
              <a:off x="755650" y="1991762"/>
              <a:ext cx="7632700" cy="4101220"/>
            </a:xfrm>
            <a:prstGeom prst="rect">
              <a:avLst/>
            </a:prstGeom>
          </p:spPr>
        </p:pic>
        <p:grpSp>
          <p:nvGrpSpPr>
            <p:cNvPr id="17" name="Group 16"/>
            <p:cNvGrpSpPr/>
            <p:nvPr/>
          </p:nvGrpSpPr>
          <p:grpSpPr>
            <a:xfrm>
              <a:off x="755650" y="1991605"/>
              <a:ext cx="5603336" cy="4101220"/>
              <a:chOff x="755650" y="1991605"/>
              <a:chExt cx="5603336" cy="410122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4516" t="753" r="17259" b="2990"/>
              <a:stretch/>
            </p:blipFill>
            <p:spPr>
              <a:xfrm>
                <a:off x="3262354" y="2257813"/>
                <a:ext cx="3096632" cy="3089294"/>
              </a:xfrm>
              <a:prstGeom prst="rect">
                <a:avLst/>
              </a:prstGeom>
              <a:effectLst>
                <a:outerShdw blurRad="50800" dist="38100" dir="5400000" algn="t" rotWithShape="0">
                  <a:prstClr val="black">
                    <a:alpha val="40000"/>
                  </a:prstClr>
                </a:outerShdw>
              </a:effectLst>
            </p:spPr>
          </p:pic>
          <p:grpSp>
            <p:nvGrpSpPr>
              <p:cNvPr id="12" name="Group 11"/>
              <p:cNvGrpSpPr/>
              <p:nvPr/>
            </p:nvGrpSpPr>
            <p:grpSpPr>
              <a:xfrm>
                <a:off x="755650" y="1991605"/>
                <a:ext cx="1806373" cy="1892175"/>
                <a:chOff x="753428" y="1991549"/>
                <a:chExt cx="2453489" cy="2570029"/>
              </a:xfrm>
              <a:effectLst>
                <a:outerShdw blurRad="50800" dist="38100" dir="2700000" algn="tl" rotWithShape="0">
                  <a:prstClr val="black">
                    <a:alpha val="40000"/>
                  </a:prstClr>
                </a:outerShdw>
              </a:effectLst>
            </p:grpSpPr>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37751" t="7156"/>
                <a:stretch/>
              </p:blipFill>
              <p:spPr>
                <a:xfrm>
                  <a:off x="753428" y="1991762"/>
                  <a:ext cx="2062040" cy="2186821"/>
                </a:xfrm>
                <a:prstGeom prst="rect">
                  <a:avLst/>
                </a:prstGeom>
                <a:effectLst>
                  <a:outerShdw blurRad="50800" dist="38100" dir="2700000" algn="tl" rotWithShape="0">
                    <a:prstClr val="black">
                      <a:alpha val="40000"/>
                    </a:prstClr>
                  </a:outerShdw>
                </a:effectLst>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1356" b="40348"/>
                <a:stretch/>
              </p:blipFill>
              <p:spPr>
                <a:xfrm rot="5400000">
                  <a:off x="695158" y="2049819"/>
                  <a:ext cx="2570029" cy="2453489"/>
                </a:xfrm>
                <a:prstGeom prst="rect">
                  <a:avLst/>
                </a:prstGeom>
                <a:effectLst/>
              </p:spPr>
            </p:pic>
          </p:gr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5358" b="38367"/>
              <a:stretch/>
            </p:blipFill>
            <p:spPr>
              <a:xfrm>
                <a:off x="755650" y="4359352"/>
                <a:ext cx="2882337" cy="1733473"/>
              </a:xfrm>
              <a:prstGeom prst="rect">
                <a:avLst/>
              </a:prstGeom>
            </p:spPr>
          </p:pic>
        </p:grpSp>
      </p:grpSp>
      <p:grpSp>
        <p:nvGrpSpPr>
          <p:cNvPr id="18" name="Group 17"/>
          <p:cNvGrpSpPr/>
          <p:nvPr/>
        </p:nvGrpSpPr>
        <p:grpSpPr>
          <a:xfrm>
            <a:off x="7155715" y="2194728"/>
            <a:ext cx="1003333" cy="1003333"/>
            <a:chOff x="7216189" y="2047613"/>
            <a:chExt cx="1127944" cy="1127944"/>
          </a:xfrm>
          <a:effectLst>
            <a:outerShdw blurRad="63500" sx="102000" sy="102000" algn="ctr" rotWithShape="0">
              <a:prstClr val="black">
                <a:alpha val="40000"/>
              </a:prstClr>
            </a:outerShdw>
          </a:effectLst>
        </p:grpSpPr>
        <p:sp>
          <p:nvSpPr>
            <p:cNvPr id="19" name="Oval 18"/>
            <p:cNvSpPr/>
            <p:nvPr/>
          </p:nvSpPr>
          <p:spPr>
            <a:xfrm>
              <a:off x="7216189" y="2047613"/>
              <a:ext cx="1127944" cy="1127944"/>
            </a:xfrm>
            <a:prstGeom prst="ellipse">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hide hint</a:t>
              </a:r>
            </a:p>
          </p:txBody>
        </p:sp>
      </p:grpSp>
      <p:grpSp>
        <p:nvGrpSpPr>
          <p:cNvPr id="30" name="Group 29"/>
          <p:cNvGrpSpPr/>
          <p:nvPr/>
        </p:nvGrpSpPr>
        <p:grpSpPr>
          <a:xfrm>
            <a:off x="7155715" y="2194728"/>
            <a:ext cx="1003333" cy="1003333"/>
            <a:chOff x="7216189" y="2047613"/>
            <a:chExt cx="1127944" cy="1127944"/>
          </a:xfrm>
        </p:grpSpPr>
        <p:sp>
          <p:nvSpPr>
            <p:cNvPr id="31" name="Oval 30"/>
            <p:cNvSpPr/>
            <p:nvPr/>
          </p:nvSpPr>
          <p:spPr>
            <a:xfrm>
              <a:off x="7216189" y="2047613"/>
              <a:ext cx="1127944" cy="1127944"/>
            </a:xfrm>
            <a:prstGeom prst="ellipse">
              <a:avLst/>
            </a:prstGeom>
            <a:solidFill>
              <a:schemeClr val="accent6">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7256507" y="2400382"/>
              <a:ext cx="1047306" cy="422405"/>
            </a:xfrm>
            <a:prstGeom prst="rect">
              <a:avLst/>
            </a:prstGeom>
          </p:spPr>
          <p:txBody>
            <a:bodyPr wrap="square" lIns="0" tIns="72000" rIns="0" bIns="72000">
              <a:spAutoFit/>
            </a:bodyPr>
            <a:lstStyle/>
            <a:p>
              <a:pPr algn="ctr"/>
              <a:r>
                <a:rPr lang="en-GB" dirty="0">
                  <a:latin typeface="Twinkl" pitchFamily="50" charset="0"/>
                </a:rPr>
                <a:t>hint</a:t>
              </a:r>
            </a:p>
          </p:txBody>
        </p:sp>
      </p:grpSp>
      <p:sp>
        <p:nvSpPr>
          <p:cNvPr id="2" name="Rectangle 1"/>
          <p:cNvSpPr/>
          <p:nvPr/>
        </p:nvSpPr>
        <p:spPr>
          <a:xfrm>
            <a:off x="755650" y="1419758"/>
            <a:ext cx="7632700" cy="422405"/>
          </a:xfrm>
          <a:prstGeom prst="rect">
            <a:avLst/>
          </a:prstGeom>
        </p:spPr>
        <p:txBody>
          <a:bodyPr wrap="square" lIns="0" tIns="72000" rIns="0" bIns="72000">
            <a:spAutoFit/>
          </a:bodyPr>
          <a:lstStyle/>
          <a:p>
            <a:pPr algn="ctr"/>
            <a:r>
              <a:rPr lang="en-GB" dirty="0">
                <a:latin typeface="Twinkl" pitchFamily="50" charset="0"/>
              </a:rPr>
              <a:t>What time is it?</a:t>
            </a:r>
          </a:p>
        </p:txBody>
      </p:sp>
      <p:sp>
        <p:nvSpPr>
          <p:cNvPr id="3" name="Rectangle 2"/>
          <p:cNvSpPr/>
          <p:nvPr/>
        </p:nvSpPr>
        <p:spPr>
          <a:xfrm>
            <a:off x="1405268" y="716162"/>
            <a:ext cx="6333465" cy="553998"/>
          </a:xfrm>
          <a:prstGeom prst="rect">
            <a:avLst/>
          </a:prstGeom>
        </p:spPr>
        <p:txBody>
          <a:bodyPr wrap="none" lIns="0" tIns="0" rIns="0" bIns="0">
            <a:spAutoFit/>
          </a:bodyPr>
          <a:lstStyle/>
          <a:p>
            <a:pPr algn="ctr"/>
            <a:r>
              <a:rPr lang="en-GB" altLang="en-US" sz="3500" dirty="0">
                <a:latin typeface="+mj-lt"/>
              </a:rPr>
              <a:t>Telling the Time Past the Hour</a:t>
            </a:r>
            <a:endParaRPr lang="en-GB" sz="3500" dirty="0">
              <a:latin typeface="+mj-lt"/>
            </a:endParaRPr>
          </a:p>
        </p:txBody>
      </p:sp>
      <p:pic>
        <p:nvPicPr>
          <p:cNvPr id="4" name="Whole Clas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89044" y="512763"/>
            <a:ext cx="123983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rotWithShape="1">
          <a:blip r:embed="rId8" cstate="print">
            <a:extLst>
              <a:ext uri="{28A0092B-C50C-407E-A947-70E740481C1C}">
                <a14:useLocalDpi xmlns:a14="http://schemas.microsoft.com/office/drawing/2010/main" val="0"/>
              </a:ext>
            </a:extLst>
          </a:blip>
          <a:srcRect l="85516" t="202" r="11995" b="19183"/>
          <a:stretch/>
        </p:blipFill>
        <p:spPr>
          <a:xfrm rot="8980452">
            <a:off x="4764733" y="2475304"/>
            <a:ext cx="116936" cy="2678402"/>
          </a:xfrm>
          <a:prstGeom prst="rect">
            <a:avLst/>
          </a:prstGeom>
        </p:spPr>
      </p:pic>
      <p:pic>
        <p:nvPicPr>
          <p:cNvPr id="24" name="Picture 23"/>
          <p:cNvPicPr>
            <a:picLocks noChangeAspect="1"/>
          </p:cNvPicPr>
          <p:nvPr/>
        </p:nvPicPr>
        <p:blipFill rotWithShape="1">
          <a:blip r:embed="rId9" cstate="print">
            <a:extLst>
              <a:ext uri="{28A0092B-C50C-407E-A947-70E740481C1C}">
                <a14:useLocalDpi xmlns:a14="http://schemas.microsoft.com/office/drawing/2010/main" val="0"/>
              </a:ext>
            </a:extLst>
          </a:blip>
          <a:srcRect l="90195" t="14093" r="6895" b="33036"/>
          <a:stretch/>
        </p:blipFill>
        <p:spPr>
          <a:xfrm rot="814424">
            <a:off x="4762357" y="2939814"/>
            <a:ext cx="136736" cy="1756668"/>
          </a:xfrm>
          <a:prstGeom prst="rect">
            <a:avLst/>
          </a:prstGeom>
        </p:spPr>
      </p:pic>
      <p:sp>
        <p:nvSpPr>
          <p:cNvPr id="21" name="Rectangle 20"/>
          <p:cNvSpPr/>
          <p:nvPr/>
        </p:nvSpPr>
        <p:spPr>
          <a:xfrm>
            <a:off x="5731876" y="2223393"/>
            <a:ext cx="692905" cy="422405"/>
          </a:xfrm>
          <a:prstGeom prst="rect">
            <a:avLst/>
          </a:prstGeom>
        </p:spPr>
        <p:txBody>
          <a:bodyPr wrap="square" lIns="0" tIns="72000" rIns="0" bIns="72000">
            <a:spAutoFit/>
          </a:bodyPr>
          <a:lstStyle/>
          <a:p>
            <a:r>
              <a:rPr lang="en-GB" dirty="0">
                <a:latin typeface="Twinkl" pitchFamily="50" charset="0"/>
              </a:rPr>
              <a:t>5 past</a:t>
            </a:r>
          </a:p>
        </p:txBody>
      </p:sp>
      <p:sp>
        <p:nvSpPr>
          <p:cNvPr id="22" name="Rectangle 21"/>
          <p:cNvSpPr/>
          <p:nvPr/>
        </p:nvSpPr>
        <p:spPr>
          <a:xfrm>
            <a:off x="6227397" y="2839791"/>
            <a:ext cx="734708" cy="422405"/>
          </a:xfrm>
          <a:prstGeom prst="rect">
            <a:avLst/>
          </a:prstGeom>
        </p:spPr>
        <p:txBody>
          <a:bodyPr wrap="square" lIns="0" tIns="72000" rIns="0" bIns="72000">
            <a:spAutoFit/>
          </a:bodyPr>
          <a:lstStyle/>
          <a:p>
            <a:r>
              <a:rPr lang="en-GB" dirty="0">
                <a:latin typeface="Twinkl" pitchFamily="50" charset="0"/>
              </a:rPr>
              <a:t>10 past</a:t>
            </a:r>
          </a:p>
        </p:txBody>
      </p:sp>
      <p:sp>
        <p:nvSpPr>
          <p:cNvPr id="25" name="Rectangle 24"/>
          <p:cNvSpPr/>
          <p:nvPr/>
        </p:nvSpPr>
        <p:spPr>
          <a:xfrm>
            <a:off x="6424781" y="3452758"/>
            <a:ext cx="1632793" cy="699404"/>
          </a:xfrm>
          <a:prstGeom prst="rect">
            <a:avLst/>
          </a:prstGeom>
        </p:spPr>
        <p:txBody>
          <a:bodyPr wrap="square" lIns="0" tIns="72000" rIns="0" bIns="72000">
            <a:spAutoFit/>
          </a:bodyPr>
          <a:lstStyle/>
          <a:p>
            <a:r>
              <a:rPr lang="en-GB" dirty="0">
                <a:latin typeface="Twinkl" pitchFamily="50" charset="0"/>
              </a:rPr>
              <a:t>15 minutes past</a:t>
            </a:r>
          </a:p>
          <a:p>
            <a:r>
              <a:rPr lang="en-GB" dirty="0">
                <a:latin typeface="Twinkl" pitchFamily="50" charset="0"/>
              </a:rPr>
              <a:t>(quarter past)</a:t>
            </a:r>
          </a:p>
        </p:txBody>
      </p:sp>
      <p:sp>
        <p:nvSpPr>
          <p:cNvPr id="27" name="Rectangle 26"/>
          <p:cNvSpPr/>
          <p:nvPr/>
        </p:nvSpPr>
        <p:spPr>
          <a:xfrm>
            <a:off x="6227397" y="4345156"/>
            <a:ext cx="807136" cy="422405"/>
          </a:xfrm>
          <a:prstGeom prst="rect">
            <a:avLst/>
          </a:prstGeom>
        </p:spPr>
        <p:txBody>
          <a:bodyPr wrap="square" lIns="0" tIns="72000" rIns="0" bIns="72000">
            <a:spAutoFit/>
          </a:bodyPr>
          <a:lstStyle/>
          <a:p>
            <a:r>
              <a:rPr lang="en-GB" dirty="0">
                <a:latin typeface="Twinkl" pitchFamily="50" charset="0"/>
              </a:rPr>
              <a:t>20 past</a:t>
            </a:r>
          </a:p>
        </p:txBody>
      </p:sp>
      <p:sp>
        <p:nvSpPr>
          <p:cNvPr id="28" name="Rectangle 27"/>
          <p:cNvSpPr/>
          <p:nvPr/>
        </p:nvSpPr>
        <p:spPr>
          <a:xfrm>
            <a:off x="5745335" y="4960555"/>
            <a:ext cx="807136" cy="422405"/>
          </a:xfrm>
          <a:prstGeom prst="rect">
            <a:avLst/>
          </a:prstGeom>
        </p:spPr>
        <p:txBody>
          <a:bodyPr wrap="square" lIns="0" tIns="72000" rIns="0" bIns="72000">
            <a:spAutoFit/>
          </a:bodyPr>
          <a:lstStyle/>
          <a:p>
            <a:r>
              <a:rPr lang="en-GB" dirty="0">
                <a:latin typeface="Twinkl" pitchFamily="50" charset="0"/>
              </a:rPr>
              <a:t>25 past</a:t>
            </a:r>
          </a:p>
        </p:txBody>
      </p:sp>
      <p:sp>
        <p:nvSpPr>
          <p:cNvPr id="29" name="Rectangle 28"/>
          <p:cNvSpPr/>
          <p:nvPr/>
        </p:nvSpPr>
        <p:spPr>
          <a:xfrm>
            <a:off x="3994273" y="5330028"/>
            <a:ext cx="1632793" cy="699404"/>
          </a:xfrm>
          <a:prstGeom prst="rect">
            <a:avLst/>
          </a:prstGeom>
        </p:spPr>
        <p:txBody>
          <a:bodyPr wrap="square" lIns="0" tIns="72000" rIns="0" bIns="72000">
            <a:spAutoFit/>
          </a:bodyPr>
          <a:lstStyle/>
          <a:p>
            <a:pPr algn="ctr"/>
            <a:r>
              <a:rPr lang="en-GB" dirty="0">
                <a:latin typeface="Twinkl" pitchFamily="50" charset="0"/>
              </a:rPr>
              <a:t>30 minutes past</a:t>
            </a:r>
          </a:p>
          <a:p>
            <a:pPr algn="ctr"/>
            <a:r>
              <a:rPr lang="en-GB" dirty="0">
                <a:latin typeface="Twinkl" pitchFamily="50" charset="0"/>
              </a:rPr>
              <a:t>(half past)</a:t>
            </a:r>
          </a:p>
        </p:txBody>
      </p:sp>
      <p:grpSp>
        <p:nvGrpSpPr>
          <p:cNvPr id="33" name="Group 32"/>
          <p:cNvGrpSpPr/>
          <p:nvPr/>
        </p:nvGrpSpPr>
        <p:grpSpPr>
          <a:xfrm>
            <a:off x="6754851" y="4507853"/>
            <a:ext cx="1385024" cy="1385024"/>
            <a:chOff x="6606350" y="4359352"/>
            <a:chExt cx="1533525" cy="1533525"/>
          </a:xfrm>
          <a:effectLst>
            <a:outerShdw blurRad="63500" sx="102000" sy="102000" algn="ctr" rotWithShape="0">
              <a:prstClr val="black">
                <a:alpha val="40000"/>
              </a:prstClr>
            </a:outerShdw>
          </a:effectLst>
        </p:grpSpPr>
        <p:sp>
          <p:nvSpPr>
            <p:cNvPr id="34" name="Oval 33"/>
            <p:cNvSpPr/>
            <p:nvPr/>
          </p:nvSpPr>
          <p:spPr>
            <a:xfrm>
              <a:off x="6606350" y="4359352"/>
              <a:ext cx="1533525" cy="153352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6661166" y="4636685"/>
              <a:ext cx="1423893" cy="978859"/>
            </a:xfrm>
            <a:prstGeom prst="rect">
              <a:avLst/>
            </a:prstGeom>
          </p:spPr>
          <p:txBody>
            <a:bodyPr wrap="square" lIns="0" tIns="72000" rIns="0" bIns="72000">
              <a:spAutoFit/>
            </a:bodyPr>
            <a:lstStyle/>
            <a:p>
              <a:pPr algn="ctr"/>
              <a:r>
                <a:rPr lang="en-GB" sz="2400" dirty="0">
                  <a:latin typeface="Twinkl" pitchFamily="50" charset="0"/>
                </a:rPr>
                <a:t>25 past 12</a:t>
              </a:r>
            </a:p>
          </p:txBody>
        </p:sp>
      </p:grpSp>
    </p:spTree>
    <p:extLst>
      <p:ext uri="{BB962C8B-B14F-4D97-AF65-F5344CB8AC3E}">
        <p14:creationId xmlns:p14="http://schemas.microsoft.com/office/powerpoint/2010/main" val="382173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3"/>
                                        </p:tgtEl>
                                      </p:cBhvr>
                                    </p:animEffect>
                                    <p:set>
                                      <p:cBhvr>
                                        <p:cTn id="20" dur="1" fill="hold">
                                          <p:stCondLst>
                                            <p:cond delay="499"/>
                                          </p:stCondLst>
                                        </p:cTn>
                                        <p:tgtEl>
                                          <p:spTgt spid="23"/>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500"/>
                                        <p:tgtEl>
                                          <p:spTgt spid="33"/>
                                        </p:tgtEl>
                                      </p:cBhvr>
                                    </p:animEffect>
                                    <p:set>
                                      <p:cBhvr>
                                        <p:cTn id="23" dur="1" fill="hold">
                                          <p:stCondLst>
                                            <p:cond delay="499"/>
                                          </p:stCondLst>
                                        </p:cTn>
                                        <p:tgtEl>
                                          <p:spTgt spid="33"/>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24"/>
                                        </p:tgtEl>
                                      </p:cBhvr>
                                    </p:animEffect>
                                    <p:set>
                                      <p:cBhvr>
                                        <p:cTn id="26" dur="1" fill="hold">
                                          <p:stCondLst>
                                            <p:cond delay="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30"/>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0"/>
                                        </p:tgtEl>
                                      </p:cBhvr>
                                    </p:animEffect>
                                    <p:set>
                                      <p:cBhvr>
                                        <p:cTn id="32" dur="1" fill="hold">
                                          <p:stCondLst>
                                            <p:cond delay="499"/>
                                          </p:stCondLst>
                                        </p:cTn>
                                        <p:tgtEl>
                                          <p:spTgt spid="30"/>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childTnLst>
                          </p:cTn>
                        </p:par>
                      </p:childTnLst>
                    </p:cTn>
                  </p:par>
                </p:childTnLst>
              </p:cTn>
              <p:nextCondLst>
                <p:cond evt="onClick" delay="0">
                  <p:tgtEl>
                    <p:spTgt spid="30"/>
                  </p:tgtEl>
                </p:cond>
              </p:nextCondLst>
            </p:seq>
            <p:seq concurrent="1" nextAc="seek">
              <p:cTn id="51" restart="whenNotActive" fill="hold" evtFilter="cancelBubble" nodeType="interactiveSeq">
                <p:stCondLst>
                  <p:cond evt="onClick" delay="0">
                    <p:tgtEl>
                      <p:spTgt spid="18"/>
                    </p:tgtEl>
                  </p:cond>
                </p:stCondLst>
                <p:endSync evt="end" delay="0">
                  <p:rtn val="all"/>
                </p:endSync>
                <p:childTnLst>
                  <p:par>
                    <p:cTn id="52" fill="hold">
                      <p:stCondLst>
                        <p:cond delay="0"/>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xit" presetSubtype="0" fill="hold" grpId="1" nodeType="withEffect">
                                  <p:stCondLst>
                                    <p:cond delay="0"/>
                                  </p:stCondLst>
                                  <p:childTnLst>
                                    <p:animEffect transition="out" filter="fade">
                                      <p:cBhvr>
                                        <p:cTn id="58" dur="500"/>
                                        <p:tgtEl>
                                          <p:spTgt spid="21"/>
                                        </p:tgtEl>
                                      </p:cBhvr>
                                    </p:animEffect>
                                    <p:set>
                                      <p:cBhvr>
                                        <p:cTn id="59" dur="1" fill="hold">
                                          <p:stCondLst>
                                            <p:cond delay="499"/>
                                          </p:stCondLst>
                                        </p:cTn>
                                        <p:tgtEl>
                                          <p:spTgt spid="21"/>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25"/>
                                        </p:tgtEl>
                                      </p:cBhvr>
                                    </p:animEffect>
                                    <p:set>
                                      <p:cBhvr>
                                        <p:cTn id="65" dur="1" fill="hold">
                                          <p:stCondLst>
                                            <p:cond delay="499"/>
                                          </p:stCondLst>
                                        </p:cTn>
                                        <p:tgtEl>
                                          <p:spTgt spid="2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7"/>
                                        </p:tgtEl>
                                      </p:cBhvr>
                                    </p:animEffect>
                                    <p:set>
                                      <p:cBhvr>
                                        <p:cTn id="68" dur="1" fill="hold">
                                          <p:stCondLst>
                                            <p:cond delay="499"/>
                                          </p:stCondLst>
                                        </p:cTn>
                                        <p:tgtEl>
                                          <p:spTgt spid="27"/>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28"/>
                                        </p:tgtEl>
                                      </p:cBhvr>
                                    </p:animEffect>
                                    <p:set>
                                      <p:cBhvr>
                                        <p:cTn id="71" dur="1" fill="hold">
                                          <p:stCondLst>
                                            <p:cond delay="499"/>
                                          </p:stCondLst>
                                        </p:cTn>
                                        <p:tgtEl>
                                          <p:spTgt spid="28"/>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29"/>
                                        </p:tgtEl>
                                      </p:cBhvr>
                                    </p:animEffect>
                                    <p:set>
                                      <p:cBhvr>
                                        <p:cTn id="74"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1" grpId="0"/>
      <p:bldP spid="21" grpId="1"/>
      <p:bldP spid="22" grpId="0"/>
      <p:bldP spid="22" grpId="1"/>
      <p:bldP spid="25" grpId="0"/>
      <p:bldP spid="25" grpId="1"/>
      <p:bldP spid="27" grpId="0"/>
      <p:bldP spid="27" grpId="1"/>
      <p:bldP spid="28" grpId="0"/>
      <p:bldP spid="28" grpId="1"/>
      <p:bldP spid="29" grpId="0"/>
      <p:bldP spid="29"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49D9B2-DB80-4827-8696-28E974667A52}"/>
              </a:ext>
            </a:extLst>
          </p:cNvPr>
          <p:cNvSpPr txBox="1"/>
          <p:nvPr/>
        </p:nvSpPr>
        <p:spPr>
          <a:xfrm>
            <a:off x="1043608" y="2420888"/>
            <a:ext cx="4340997" cy="1200329"/>
          </a:xfrm>
          <a:prstGeom prst="rect">
            <a:avLst/>
          </a:prstGeom>
          <a:noFill/>
        </p:spPr>
        <p:txBody>
          <a:bodyPr wrap="none" rtlCol="0">
            <a:spAutoFit/>
          </a:bodyPr>
          <a:lstStyle/>
          <a:p>
            <a:r>
              <a:rPr lang="en-GB" sz="3600" u="sng" dirty="0">
                <a:latin typeface="Letter-join No-Lead 37" panose="02000503000000020003" pitchFamily="50" charset="0"/>
              </a:rPr>
              <a:t>Friday 3</a:t>
            </a:r>
            <a:r>
              <a:rPr lang="en-GB" sz="3600" u="sng" baseline="30000" dirty="0">
                <a:latin typeface="Letter-join No-Lead 37" panose="02000503000000020003" pitchFamily="50" charset="0"/>
              </a:rPr>
              <a:t>rd</a:t>
            </a:r>
            <a:r>
              <a:rPr lang="en-GB" sz="3600" u="sng" dirty="0">
                <a:latin typeface="Letter-join No-Lead 37" panose="02000503000000020003" pitchFamily="50" charset="0"/>
              </a:rPr>
              <a:t> July 2020</a:t>
            </a:r>
          </a:p>
          <a:p>
            <a:r>
              <a:rPr lang="en-GB" sz="3600" u="sng" dirty="0">
                <a:latin typeface="Letter-join No-Lead 37" panose="02000503000000020003" pitchFamily="50" charset="0"/>
              </a:rPr>
              <a:t>LO: To tell the time </a:t>
            </a:r>
          </a:p>
        </p:txBody>
      </p:sp>
    </p:spTree>
    <p:extLst>
      <p:ext uri="{BB962C8B-B14F-4D97-AF65-F5344CB8AC3E}">
        <p14:creationId xmlns:p14="http://schemas.microsoft.com/office/powerpoint/2010/main" val="153039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2063</TotalTime>
  <Words>819</Words>
  <Application>Microsoft Office PowerPoint</Application>
  <PresentationFormat>On-screen Show (4:3)</PresentationFormat>
  <Paragraphs>213</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BeginnersRegular</vt:lpstr>
      <vt:lpstr>Calibri</vt:lpstr>
      <vt:lpstr>Letter-join No-Lead 37</vt:lpstr>
      <vt:lpstr>Twinkl</vt:lpstr>
      <vt:lpstr>Office Theme</vt:lpstr>
      <vt:lpstr>Tuesday 30th June 2020 LO: To tell the time SC: *past the hour *time in words *hands drawn</vt:lpstr>
      <vt:lpstr>Recap!</vt:lpstr>
      <vt:lpstr>PowerPoint Presentation</vt:lpstr>
      <vt:lpstr>PowerPoint Presentation</vt:lpstr>
      <vt:lpstr>PowerPoint Presentation</vt:lpstr>
      <vt:lpstr>PowerPoint Presentation</vt:lpstr>
      <vt:lpstr>PowerPoint Presentation</vt:lpstr>
      <vt:lpstr>PowerPoint Presentation</vt:lpstr>
      <vt:lpstr>Wednesday 1st July 2020 LO: To tell the time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Thursday 2nd July 2020 LO: To tell the time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know how many days there are in months, a year and a leap year SC: *days in a year *days in months *use of calendar</dc:title>
  <dc:creator>home</dc:creator>
  <cp:lastModifiedBy>WilliamsA</cp:lastModifiedBy>
  <cp:revision>24</cp:revision>
  <cp:lastPrinted>2018-03-12T08:05:02Z</cp:lastPrinted>
  <dcterms:created xsi:type="dcterms:W3CDTF">2018-03-11T14:37:45Z</dcterms:created>
  <dcterms:modified xsi:type="dcterms:W3CDTF">2020-06-25T09:55:43Z</dcterms:modified>
</cp:coreProperties>
</file>