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4" r:id="rId5"/>
    <p:sldId id="260" r:id="rId6"/>
    <p:sldId id="261" r:id="rId7"/>
    <p:sldId id="262" r:id="rId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0" d="100"/>
          <a:sy n="90" d="100"/>
        </p:scale>
        <p:origin x="52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8C2BB-FF8E-4EA6-8C88-FE784770C1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B8327C3-CBDA-4FA1-BA18-39E2EF77BD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D8BF9BD-0B8D-49F2-ABAD-8E83CB029684}"/>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5" name="Footer Placeholder 4">
            <a:extLst>
              <a:ext uri="{FF2B5EF4-FFF2-40B4-BE49-F238E27FC236}">
                <a16:creationId xmlns:a16="http://schemas.microsoft.com/office/drawing/2014/main" id="{DF35FC6B-D964-4F38-B85D-8BAC6202CE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EF49BB3-C888-4725-AD8B-6AA678CE026C}"/>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25040369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6633B-F1D5-457B-8C8C-C13D69F4CE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4670926-2D7D-45CC-86DA-C14539E8741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6A53DED-A0CE-4894-A045-5EF4CF669FB5}"/>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5" name="Footer Placeholder 4">
            <a:extLst>
              <a:ext uri="{FF2B5EF4-FFF2-40B4-BE49-F238E27FC236}">
                <a16:creationId xmlns:a16="http://schemas.microsoft.com/office/drawing/2014/main" id="{14FE0D06-6828-42F7-B11A-B25DA72E11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258EE8-E736-4555-8987-1050E405D628}"/>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37708958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74FC4-D1D3-420F-B5B8-504D194DE37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EE9F782-E59C-4B47-BEC8-1DED0D9DBEA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C808D27-D040-42F3-8180-9C0D134791C5}"/>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5" name="Footer Placeholder 4">
            <a:extLst>
              <a:ext uri="{FF2B5EF4-FFF2-40B4-BE49-F238E27FC236}">
                <a16:creationId xmlns:a16="http://schemas.microsoft.com/office/drawing/2014/main" id="{02EF52B4-A0A7-4528-9C35-A9DF9D3A94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500817F-ACBB-4067-9624-A72012C0A164}"/>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978988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605D1-B860-4570-BB23-0DD315F0701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FBDF6F5-2C50-46FF-A7B6-8FB5CADC94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19FD00F-5063-43ED-8628-DA9A4E6C20B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C0871B1-791E-4A6E-863E-F401B681FE6C}"/>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6" name="Footer Placeholder 5">
            <a:extLst>
              <a:ext uri="{FF2B5EF4-FFF2-40B4-BE49-F238E27FC236}">
                <a16:creationId xmlns:a16="http://schemas.microsoft.com/office/drawing/2014/main" id="{95FDFDD1-5BC7-41E8-9BCD-2160C3D5424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D9769F6-16C5-4CD6-A563-76E8CE4DA2A8}"/>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33139282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E310D-A890-4BA0-91CD-7E978C34951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68467BD-FFCB-4058-ACED-781C53284C5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D2EA6B-8AF2-4F7E-B44C-C30A8261FD7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AD17B70-5517-4E1D-A7C4-79F93392D64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8A67C46-663E-493D-84E3-6CCE11BBD78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D9EC3A7-2BEF-4728-B508-581F09E9E056}"/>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8" name="Footer Placeholder 7">
            <a:extLst>
              <a:ext uri="{FF2B5EF4-FFF2-40B4-BE49-F238E27FC236}">
                <a16:creationId xmlns:a16="http://schemas.microsoft.com/office/drawing/2014/main" id="{4BC44372-5767-4B49-AB33-FEA685B6F90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809EBB2-A096-4312-AA4B-A5C386909AEB}"/>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1221025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4A9C67-0327-40AF-B663-F0BF332B2F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776C939-F5DE-449F-9513-277E5AC20038}"/>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4" name="Footer Placeholder 3">
            <a:extLst>
              <a:ext uri="{FF2B5EF4-FFF2-40B4-BE49-F238E27FC236}">
                <a16:creationId xmlns:a16="http://schemas.microsoft.com/office/drawing/2014/main" id="{818B77E6-BBCC-4594-8308-8FAE437B8AA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37037BF-29C4-49E7-B011-4AC0873F5E81}"/>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3949184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543E8A-3833-47A6-A317-DBF312A17233}"/>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3" name="Footer Placeholder 2">
            <a:extLst>
              <a:ext uri="{FF2B5EF4-FFF2-40B4-BE49-F238E27FC236}">
                <a16:creationId xmlns:a16="http://schemas.microsoft.com/office/drawing/2014/main" id="{D6EB7F5D-4353-4FF5-A77D-95A0482032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407BBC6-C58C-40A4-A25D-9D0F1425A4C5}"/>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602427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60C0D5-464B-4AF1-A52D-B69541BA438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6551035-D1C5-4B1D-A61F-4656A53F7E4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521E36E-59BB-413E-A84E-408099FAA00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74FBB9-104C-476E-BCDC-8441267A315F}"/>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6" name="Footer Placeholder 5">
            <a:extLst>
              <a:ext uri="{FF2B5EF4-FFF2-40B4-BE49-F238E27FC236}">
                <a16:creationId xmlns:a16="http://schemas.microsoft.com/office/drawing/2014/main" id="{95075988-119F-4B11-9F92-4A943380C5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14A318-EAC8-4300-832D-6C7329911050}"/>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12858578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ADB08-BC56-4DCE-BC0A-57B09FF634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735CF9-FE1B-4270-ACC7-7CCC1604728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32C0F65-872B-4EDE-B8DF-9BF03790CA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51A79B6-EBDD-4E95-97E3-DC43A7AA2E93}"/>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6" name="Footer Placeholder 5">
            <a:extLst>
              <a:ext uri="{FF2B5EF4-FFF2-40B4-BE49-F238E27FC236}">
                <a16:creationId xmlns:a16="http://schemas.microsoft.com/office/drawing/2014/main" id="{1808E5D2-8F33-4B9A-80CC-E2C3C3281D4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6F510B-2249-46D7-ACFD-57820480BC06}"/>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24103034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35A95-6E95-4E48-8CDF-BFA5C331BE6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9E45AF3-A632-4CF5-849A-C977B29024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AA445A-D5B1-43DE-A367-170D6FA2D8D1}"/>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5" name="Footer Placeholder 4">
            <a:extLst>
              <a:ext uri="{FF2B5EF4-FFF2-40B4-BE49-F238E27FC236}">
                <a16:creationId xmlns:a16="http://schemas.microsoft.com/office/drawing/2014/main" id="{BD973BD1-AE2F-4B00-8861-9A2D4A4E24A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773FA33-0974-4EE5-BC24-A05DEE0C7904}"/>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63517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F89F3D7-F056-4E37-856F-A3ADF56AB8A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8BF4328-AFF9-4B45-A44C-563B475D7BB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9501484-D044-4E9C-BC6C-F84AE6DB2E41}"/>
              </a:ext>
            </a:extLst>
          </p:cNvPr>
          <p:cNvSpPr>
            <a:spLocks noGrp="1"/>
          </p:cNvSpPr>
          <p:nvPr>
            <p:ph type="dt" sz="half" idx="10"/>
          </p:nvPr>
        </p:nvSpPr>
        <p:spPr/>
        <p:txBody>
          <a:bodyPr/>
          <a:lstStyle/>
          <a:p>
            <a:fld id="{18CD14CB-43A3-4A3E-A63A-273D3C64A7DD}" type="datetimeFigureOut">
              <a:rPr lang="en-GB" smtClean="0"/>
              <a:t>04/01/2021</a:t>
            </a:fld>
            <a:endParaRPr lang="en-GB"/>
          </a:p>
        </p:txBody>
      </p:sp>
      <p:sp>
        <p:nvSpPr>
          <p:cNvPr id="5" name="Footer Placeholder 4">
            <a:extLst>
              <a:ext uri="{FF2B5EF4-FFF2-40B4-BE49-F238E27FC236}">
                <a16:creationId xmlns:a16="http://schemas.microsoft.com/office/drawing/2014/main" id="{8B852759-8709-497B-86CC-BB709681CF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0238C3F-CD5A-4EAE-97F3-4441A2C9F066}"/>
              </a:ext>
            </a:extLst>
          </p:cNvPr>
          <p:cNvSpPr>
            <a:spLocks noGrp="1"/>
          </p:cNvSpPr>
          <p:nvPr>
            <p:ph type="sldNum" sz="quarter" idx="12"/>
          </p:nvPr>
        </p:nvSpPr>
        <p:spPr/>
        <p:txBody>
          <a:bodyPr/>
          <a:lstStyle/>
          <a:p>
            <a:fld id="{74B9D678-3381-4D80-9221-AC01542C8412}" type="slidenum">
              <a:rPr lang="en-GB" smtClean="0"/>
              <a:t>‹#›</a:t>
            </a:fld>
            <a:endParaRPr lang="en-GB"/>
          </a:p>
        </p:txBody>
      </p:sp>
    </p:spTree>
    <p:extLst>
      <p:ext uri="{BB962C8B-B14F-4D97-AF65-F5344CB8AC3E}">
        <p14:creationId xmlns:p14="http://schemas.microsoft.com/office/powerpoint/2010/main" val="81231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2B40E15-8AB4-4199-B30F-EE634C53AA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D22021D-8CFF-4EC9-BE0C-BFE3EEBF1D3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3914E3-8A18-402A-8C0F-F2FB57ECC8E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8CD14CB-43A3-4A3E-A63A-273D3C64A7DD}" type="datetimeFigureOut">
              <a:rPr lang="en-GB" smtClean="0"/>
              <a:t>04/01/2021</a:t>
            </a:fld>
            <a:endParaRPr lang="en-GB"/>
          </a:p>
        </p:txBody>
      </p:sp>
      <p:sp>
        <p:nvSpPr>
          <p:cNvPr id="5" name="Footer Placeholder 4">
            <a:extLst>
              <a:ext uri="{FF2B5EF4-FFF2-40B4-BE49-F238E27FC236}">
                <a16:creationId xmlns:a16="http://schemas.microsoft.com/office/drawing/2014/main" id="{FB084030-E891-42B0-9070-435D0D6DF10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575E1A2-AFD4-4EC7-A060-829FA6128C7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4B9D678-3381-4D80-9221-AC01542C8412}" type="slidenum">
              <a:rPr lang="en-GB" smtClean="0"/>
              <a:t>‹#›</a:t>
            </a:fld>
            <a:endParaRPr lang="en-GB"/>
          </a:p>
        </p:txBody>
      </p:sp>
    </p:spTree>
    <p:extLst>
      <p:ext uri="{BB962C8B-B14F-4D97-AF65-F5344CB8AC3E}">
        <p14:creationId xmlns:p14="http://schemas.microsoft.com/office/powerpoint/2010/main" val="7399545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985528EF-454F-4A67-842D-0AADA8A31368}"/>
              </a:ext>
            </a:extLst>
          </p:cNvPr>
          <p:cNvSpPr txBox="1"/>
          <p:nvPr/>
        </p:nvSpPr>
        <p:spPr>
          <a:xfrm>
            <a:off x="469783" y="176061"/>
            <a:ext cx="5729681" cy="369332"/>
          </a:xfrm>
          <a:prstGeom prst="rect">
            <a:avLst/>
          </a:prstGeom>
          <a:noFill/>
        </p:spPr>
        <p:txBody>
          <a:bodyPr wrap="square" rtlCol="0">
            <a:spAutoFit/>
          </a:bodyPr>
          <a:lstStyle/>
          <a:p>
            <a:r>
              <a:rPr lang="en-GB" dirty="0"/>
              <a:t>How to log into Google Classroom</a:t>
            </a:r>
          </a:p>
        </p:txBody>
      </p:sp>
      <p:pic>
        <p:nvPicPr>
          <p:cNvPr id="6" name="Picture 5">
            <a:extLst>
              <a:ext uri="{FF2B5EF4-FFF2-40B4-BE49-F238E27FC236}">
                <a16:creationId xmlns:a16="http://schemas.microsoft.com/office/drawing/2014/main" id="{7439248D-66AD-4A64-ABA1-AEC7964A36B0}"/>
              </a:ext>
            </a:extLst>
          </p:cNvPr>
          <p:cNvPicPr>
            <a:picLocks noChangeAspect="1"/>
          </p:cNvPicPr>
          <p:nvPr/>
        </p:nvPicPr>
        <p:blipFill>
          <a:blip r:embed="rId2"/>
          <a:stretch>
            <a:fillRect/>
          </a:stretch>
        </p:blipFill>
        <p:spPr>
          <a:xfrm>
            <a:off x="201014" y="2726712"/>
            <a:ext cx="4238625" cy="3105150"/>
          </a:xfrm>
          <a:prstGeom prst="rect">
            <a:avLst/>
          </a:prstGeom>
        </p:spPr>
      </p:pic>
      <p:pic>
        <p:nvPicPr>
          <p:cNvPr id="7" name="Picture 6">
            <a:extLst>
              <a:ext uri="{FF2B5EF4-FFF2-40B4-BE49-F238E27FC236}">
                <a16:creationId xmlns:a16="http://schemas.microsoft.com/office/drawing/2014/main" id="{17EA46DE-E1AF-41A7-B3D7-6D094CF08D49}"/>
              </a:ext>
            </a:extLst>
          </p:cNvPr>
          <p:cNvPicPr>
            <a:picLocks noChangeAspect="1"/>
          </p:cNvPicPr>
          <p:nvPr/>
        </p:nvPicPr>
        <p:blipFill>
          <a:blip r:embed="rId3"/>
          <a:stretch>
            <a:fillRect/>
          </a:stretch>
        </p:blipFill>
        <p:spPr>
          <a:xfrm>
            <a:off x="6383400" y="399729"/>
            <a:ext cx="3354315" cy="4357968"/>
          </a:xfrm>
          <a:prstGeom prst="rect">
            <a:avLst/>
          </a:prstGeom>
        </p:spPr>
      </p:pic>
      <p:pic>
        <p:nvPicPr>
          <p:cNvPr id="8" name="Picture 7">
            <a:extLst>
              <a:ext uri="{FF2B5EF4-FFF2-40B4-BE49-F238E27FC236}">
                <a16:creationId xmlns:a16="http://schemas.microsoft.com/office/drawing/2014/main" id="{8B2D3297-5ED2-44F5-BBEC-820D2BB0DF3E}"/>
              </a:ext>
            </a:extLst>
          </p:cNvPr>
          <p:cNvPicPr>
            <a:picLocks noChangeAspect="1"/>
          </p:cNvPicPr>
          <p:nvPr/>
        </p:nvPicPr>
        <p:blipFill>
          <a:blip r:embed="rId4"/>
          <a:stretch>
            <a:fillRect/>
          </a:stretch>
        </p:blipFill>
        <p:spPr>
          <a:xfrm>
            <a:off x="6383400" y="4279287"/>
            <a:ext cx="4438650" cy="2457450"/>
          </a:xfrm>
          <a:prstGeom prst="rect">
            <a:avLst/>
          </a:prstGeom>
        </p:spPr>
      </p:pic>
      <p:sp>
        <p:nvSpPr>
          <p:cNvPr id="12" name="TextBox 11">
            <a:extLst>
              <a:ext uri="{FF2B5EF4-FFF2-40B4-BE49-F238E27FC236}">
                <a16:creationId xmlns:a16="http://schemas.microsoft.com/office/drawing/2014/main" id="{4B3FD7FA-A615-4A4B-9551-364075D33A19}"/>
              </a:ext>
            </a:extLst>
          </p:cNvPr>
          <p:cNvSpPr txBox="1"/>
          <p:nvPr/>
        </p:nvSpPr>
        <p:spPr>
          <a:xfrm>
            <a:off x="285846" y="762832"/>
            <a:ext cx="6097554" cy="1815882"/>
          </a:xfrm>
          <a:prstGeom prst="rect">
            <a:avLst/>
          </a:prstGeom>
          <a:noFill/>
        </p:spPr>
        <p:txBody>
          <a:bodyPr wrap="square">
            <a:spAutoFit/>
          </a:bodyPr>
          <a:lstStyle/>
          <a:p>
            <a:r>
              <a:rPr lang="en-US" sz="1400" dirty="0">
                <a:solidFill>
                  <a:srgbClr val="000000"/>
                </a:solidFill>
              </a:rPr>
              <a:t>As part of our online learning provision in case of a second lockdown, as well as developing ICT skills for the children we have set up google classroom for every child. Work will be set here for the children to access and will provide a platform for teachers to respond to work and monitor the completion and progress of what is being set. </a:t>
            </a:r>
          </a:p>
          <a:p>
            <a:r>
              <a:rPr lang="en-US" sz="1400" dirty="0">
                <a:solidFill>
                  <a:srgbClr val="000000"/>
                </a:solidFill>
              </a:rPr>
              <a:t>Below is the steps for logging into google classroom. </a:t>
            </a:r>
          </a:p>
          <a:p>
            <a:r>
              <a:rPr lang="en-GB" sz="1400" dirty="0">
                <a:solidFill>
                  <a:srgbClr val="000000"/>
                </a:solidFill>
              </a:rPr>
              <a:t> </a:t>
            </a:r>
          </a:p>
          <a:p>
            <a:r>
              <a:rPr lang="en-US" sz="1400" dirty="0">
                <a:solidFill>
                  <a:srgbClr val="000000"/>
                </a:solidFill>
              </a:rPr>
              <a:t>1. Open a web browser and search for google classroom</a:t>
            </a:r>
            <a:r>
              <a:rPr lang="en-US" sz="1400" dirty="0">
                <a:solidFill>
                  <a:srgbClr val="000000"/>
                </a:solidFill>
                <a:latin typeface="Calibri" panose="020F0502020204030204" pitchFamily="34" charset="0"/>
              </a:rPr>
              <a:t>. </a:t>
            </a:r>
          </a:p>
        </p:txBody>
      </p:sp>
      <p:sp>
        <p:nvSpPr>
          <p:cNvPr id="14" name="TextBox 13">
            <a:extLst>
              <a:ext uri="{FF2B5EF4-FFF2-40B4-BE49-F238E27FC236}">
                <a16:creationId xmlns:a16="http://schemas.microsoft.com/office/drawing/2014/main" id="{2A278FCC-A145-4FEC-BCEA-86977451C3BF}"/>
              </a:ext>
            </a:extLst>
          </p:cNvPr>
          <p:cNvSpPr txBox="1"/>
          <p:nvPr/>
        </p:nvSpPr>
        <p:spPr>
          <a:xfrm>
            <a:off x="9704951" y="716666"/>
            <a:ext cx="2234198" cy="954107"/>
          </a:xfrm>
          <a:prstGeom prst="rect">
            <a:avLst/>
          </a:prstGeom>
          <a:noFill/>
        </p:spPr>
        <p:txBody>
          <a:bodyPr wrap="square">
            <a:spAutoFit/>
          </a:bodyPr>
          <a:lstStyle/>
          <a:p>
            <a:r>
              <a:rPr lang="en-US" sz="1400" dirty="0">
                <a:solidFill>
                  <a:srgbClr val="000000"/>
                </a:solidFill>
                <a:latin typeface="Calibri" panose="020F0502020204030204" pitchFamily="34" charset="0"/>
              </a:rPr>
              <a:t>2. This is where you input the email and password your child’s class teacher has sent you.</a:t>
            </a:r>
          </a:p>
        </p:txBody>
      </p:sp>
      <p:cxnSp>
        <p:nvCxnSpPr>
          <p:cNvPr id="16" name="Straight Arrow Connector 15">
            <a:extLst>
              <a:ext uri="{FF2B5EF4-FFF2-40B4-BE49-F238E27FC236}">
                <a16:creationId xmlns:a16="http://schemas.microsoft.com/office/drawing/2014/main" id="{9083B9BE-2C22-49D9-AC2A-E4EFAA1F4351}"/>
              </a:ext>
            </a:extLst>
          </p:cNvPr>
          <p:cNvCxnSpPr>
            <a:cxnSpLocks/>
          </p:cNvCxnSpPr>
          <p:nvPr/>
        </p:nvCxnSpPr>
        <p:spPr>
          <a:xfrm flipH="1">
            <a:off x="8397551" y="1092563"/>
            <a:ext cx="1817139" cy="10161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65D26A8E-E70B-4AF4-8680-A5F51D8BDDBC}"/>
              </a:ext>
            </a:extLst>
          </p:cNvPr>
          <p:cNvCxnSpPr/>
          <p:nvPr/>
        </p:nvCxnSpPr>
        <p:spPr>
          <a:xfrm flipH="1">
            <a:off x="10475212" y="1074953"/>
            <a:ext cx="693675" cy="416057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079689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D63B596-09FB-435C-A26C-91C16D51995C}"/>
              </a:ext>
            </a:extLst>
          </p:cNvPr>
          <p:cNvPicPr>
            <a:picLocks noChangeAspect="1"/>
          </p:cNvPicPr>
          <p:nvPr/>
        </p:nvPicPr>
        <p:blipFill>
          <a:blip r:embed="rId2"/>
          <a:stretch>
            <a:fillRect/>
          </a:stretch>
        </p:blipFill>
        <p:spPr>
          <a:xfrm>
            <a:off x="723619" y="695000"/>
            <a:ext cx="3286125" cy="4838700"/>
          </a:xfrm>
          <a:prstGeom prst="rect">
            <a:avLst/>
          </a:prstGeom>
        </p:spPr>
      </p:pic>
      <p:sp>
        <p:nvSpPr>
          <p:cNvPr id="4" name="TextBox 3">
            <a:extLst>
              <a:ext uri="{FF2B5EF4-FFF2-40B4-BE49-F238E27FC236}">
                <a16:creationId xmlns:a16="http://schemas.microsoft.com/office/drawing/2014/main" id="{DBAE106E-9A06-4DE6-A0A0-731F83E62C2C}"/>
              </a:ext>
            </a:extLst>
          </p:cNvPr>
          <p:cNvSpPr txBox="1"/>
          <p:nvPr/>
        </p:nvSpPr>
        <p:spPr>
          <a:xfrm>
            <a:off x="4482352" y="199556"/>
            <a:ext cx="2743200" cy="1569660"/>
          </a:xfrm>
          <a:prstGeom prst="rect">
            <a:avLst/>
          </a:prstGeom>
          <a:noFill/>
        </p:spPr>
        <p:txBody>
          <a:bodyPr wrap="square">
            <a:spAutoFit/>
          </a:bodyPr>
          <a:lstStyle/>
          <a:p>
            <a:r>
              <a:rPr lang="en-US" sz="1600" b="0" i="0" u="none" strike="noStrike" baseline="0" dirty="0">
                <a:solidFill>
                  <a:srgbClr val="000000"/>
                </a:solidFill>
                <a:latin typeface="Calibri" panose="020F0502020204030204" pitchFamily="34" charset="0"/>
              </a:rPr>
              <a:t>3. Click on the keypad icon in the top right hand corner of the page. Then, click on the </a:t>
            </a:r>
            <a:r>
              <a:rPr lang="en-US" sz="1600" b="1" i="0" u="none" strike="noStrike" baseline="0" dirty="0">
                <a:solidFill>
                  <a:srgbClr val="000000"/>
                </a:solidFill>
                <a:latin typeface="Calibri" panose="020F0502020204030204" pitchFamily="34" charset="0"/>
              </a:rPr>
              <a:t>Classroom </a:t>
            </a:r>
            <a:r>
              <a:rPr lang="en-US" sz="1600" b="0" i="0" u="none" strike="noStrike" baseline="0" dirty="0">
                <a:solidFill>
                  <a:srgbClr val="000000"/>
                </a:solidFill>
                <a:latin typeface="Calibri" panose="020F0502020204030204" pitchFamily="34" charset="0"/>
              </a:rPr>
              <a:t>button. This will take you to your assigned classroom.</a:t>
            </a:r>
            <a:endParaRPr lang="en-GB" sz="2800" dirty="0"/>
          </a:p>
        </p:txBody>
      </p:sp>
      <p:cxnSp>
        <p:nvCxnSpPr>
          <p:cNvPr id="6" name="Straight Arrow Connector 5">
            <a:extLst>
              <a:ext uri="{FF2B5EF4-FFF2-40B4-BE49-F238E27FC236}">
                <a16:creationId xmlns:a16="http://schemas.microsoft.com/office/drawing/2014/main" id="{EDB1A12C-7326-45EE-8F11-768C13A2A5F0}"/>
              </a:ext>
            </a:extLst>
          </p:cNvPr>
          <p:cNvCxnSpPr>
            <a:cxnSpLocks/>
          </p:cNvCxnSpPr>
          <p:nvPr/>
        </p:nvCxnSpPr>
        <p:spPr>
          <a:xfrm flipH="1">
            <a:off x="3249170" y="410547"/>
            <a:ext cx="2601124" cy="6800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67E6814E-1216-42F4-A4D1-02C7DD0E7C85}"/>
              </a:ext>
            </a:extLst>
          </p:cNvPr>
          <p:cNvCxnSpPr>
            <a:cxnSpLocks/>
          </p:cNvCxnSpPr>
          <p:nvPr/>
        </p:nvCxnSpPr>
        <p:spPr>
          <a:xfrm flipH="1">
            <a:off x="3540154" y="1184988"/>
            <a:ext cx="1582352" cy="74448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7EBDA314-A8C0-4D60-BF97-F0B4F75F9A2F}"/>
              </a:ext>
            </a:extLst>
          </p:cNvPr>
          <p:cNvPicPr>
            <a:picLocks noChangeAspect="1"/>
          </p:cNvPicPr>
          <p:nvPr/>
        </p:nvPicPr>
        <p:blipFill>
          <a:blip r:embed="rId3"/>
          <a:stretch>
            <a:fillRect/>
          </a:stretch>
        </p:blipFill>
        <p:spPr>
          <a:xfrm>
            <a:off x="4465440" y="2184129"/>
            <a:ext cx="6923984" cy="2693579"/>
          </a:xfrm>
          <a:prstGeom prst="rect">
            <a:avLst/>
          </a:prstGeom>
        </p:spPr>
      </p:pic>
      <p:sp>
        <p:nvSpPr>
          <p:cNvPr id="14" name="TextBox 13">
            <a:extLst>
              <a:ext uri="{FF2B5EF4-FFF2-40B4-BE49-F238E27FC236}">
                <a16:creationId xmlns:a16="http://schemas.microsoft.com/office/drawing/2014/main" id="{14D4A216-8379-45F4-ACF6-365949A1C2C5}"/>
              </a:ext>
            </a:extLst>
          </p:cNvPr>
          <p:cNvSpPr txBox="1"/>
          <p:nvPr/>
        </p:nvSpPr>
        <p:spPr>
          <a:xfrm>
            <a:off x="5835291" y="4968774"/>
            <a:ext cx="3554963" cy="1200329"/>
          </a:xfrm>
          <a:prstGeom prst="rect">
            <a:avLst/>
          </a:prstGeom>
          <a:noFill/>
        </p:spPr>
        <p:txBody>
          <a:bodyPr wrap="square" rtlCol="0">
            <a:spAutoFit/>
          </a:bodyPr>
          <a:lstStyle/>
          <a:p>
            <a:r>
              <a:rPr lang="en-GB" dirty="0"/>
              <a:t>4. Your child’s class should appear here and you can click onto it to access information and files posted in the class. Click on your class.</a:t>
            </a:r>
          </a:p>
        </p:txBody>
      </p:sp>
    </p:spTree>
    <p:extLst>
      <p:ext uri="{BB962C8B-B14F-4D97-AF65-F5344CB8AC3E}">
        <p14:creationId xmlns:p14="http://schemas.microsoft.com/office/powerpoint/2010/main" val="28110718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E26A585-0058-4987-BC3B-5B7DED6241E9}"/>
              </a:ext>
            </a:extLst>
          </p:cNvPr>
          <p:cNvPicPr>
            <a:picLocks noChangeAspect="1"/>
          </p:cNvPicPr>
          <p:nvPr/>
        </p:nvPicPr>
        <p:blipFill>
          <a:blip r:embed="rId2"/>
          <a:stretch>
            <a:fillRect/>
          </a:stretch>
        </p:blipFill>
        <p:spPr>
          <a:xfrm>
            <a:off x="803921" y="2386888"/>
            <a:ext cx="10584158" cy="4471112"/>
          </a:xfrm>
          <a:prstGeom prst="rect">
            <a:avLst/>
          </a:prstGeom>
        </p:spPr>
      </p:pic>
      <p:sp>
        <p:nvSpPr>
          <p:cNvPr id="5" name="TextBox 4">
            <a:extLst>
              <a:ext uri="{FF2B5EF4-FFF2-40B4-BE49-F238E27FC236}">
                <a16:creationId xmlns:a16="http://schemas.microsoft.com/office/drawing/2014/main" id="{B79B20EA-1B3D-491D-8986-0DF176F2F77E}"/>
              </a:ext>
            </a:extLst>
          </p:cNvPr>
          <p:cNvSpPr txBox="1"/>
          <p:nvPr/>
        </p:nvSpPr>
        <p:spPr>
          <a:xfrm>
            <a:off x="709127" y="1291790"/>
            <a:ext cx="3956179" cy="1200329"/>
          </a:xfrm>
          <a:prstGeom prst="rect">
            <a:avLst/>
          </a:prstGeom>
          <a:noFill/>
        </p:spPr>
        <p:txBody>
          <a:bodyPr wrap="square" rtlCol="0">
            <a:spAutoFit/>
          </a:bodyPr>
          <a:lstStyle/>
          <a:p>
            <a:r>
              <a:rPr lang="en-GB" dirty="0"/>
              <a:t>The stream allows pupils to see updates and assignments that have been posted and the ability to respond to items that have been posted</a:t>
            </a:r>
          </a:p>
        </p:txBody>
      </p:sp>
      <p:sp>
        <p:nvSpPr>
          <p:cNvPr id="6" name="TextBox 5">
            <a:extLst>
              <a:ext uri="{FF2B5EF4-FFF2-40B4-BE49-F238E27FC236}">
                <a16:creationId xmlns:a16="http://schemas.microsoft.com/office/drawing/2014/main" id="{FC62D5DE-7725-4BD8-B3AA-696BC87B4A20}"/>
              </a:ext>
            </a:extLst>
          </p:cNvPr>
          <p:cNvSpPr txBox="1"/>
          <p:nvPr/>
        </p:nvSpPr>
        <p:spPr>
          <a:xfrm>
            <a:off x="5618675" y="1740557"/>
            <a:ext cx="3956179" cy="1200329"/>
          </a:xfrm>
          <a:prstGeom prst="rect">
            <a:avLst/>
          </a:prstGeom>
          <a:noFill/>
        </p:spPr>
        <p:txBody>
          <a:bodyPr wrap="square" rtlCol="0">
            <a:spAutoFit/>
          </a:bodyPr>
          <a:lstStyle/>
          <a:p>
            <a:r>
              <a:rPr lang="en-GB" dirty="0"/>
              <a:t>On the classwork page , children can see all the materials posted in the class. This will include assignments posted by the teacher </a:t>
            </a:r>
          </a:p>
        </p:txBody>
      </p:sp>
      <p:sp>
        <p:nvSpPr>
          <p:cNvPr id="7" name="TextBox 6">
            <a:extLst>
              <a:ext uri="{FF2B5EF4-FFF2-40B4-BE49-F238E27FC236}">
                <a16:creationId xmlns:a16="http://schemas.microsoft.com/office/drawing/2014/main" id="{976D8E25-A10F-4C86-A24B-2B3B423AA7E0}"/>
              </a:ext>
            </a:extLst>
          </p:cNvPr>
          <p:cNvSpPr txBox="1"/>
          <p:nvPr/>
        </p:nvSpPr>
        <p:spPr>
          <a:xfrm>
            <a:off x="2416629" y="331611"/>
            <a:ext cx="8014996" cy="646331"/>
          </a:xfrm>
          <a:prstGeom prst="rect">
            <a:avLst/>
          </a:prstGeom>
          <a:noFill/>
        </p:spPr>
        <p:txBody>
          <a:bodyPr wrap="square" rtlCol="0">
            <a:spAutoFit/>
          </a:bodyPr>
          <a:lstStyle/>
          <a:p>
            <a:r>
              <a:rPr lang="en-GB" dirty="0"/>
              <a:t>Once on the class page you can click onto the stream or select Classwork, People in your class or grades.</a:t>
            </a:r>
          </a:p>
        </p:txBody>
      </p:sp>
      <p:cxnSp>
        <p:nvCxnSpPr>
          <p:cNvPr id="9" name="Straight Arrow Connector 8">
            <a:extLst>
              <a:ext uri="{FF2B5EF4-FFF2-40B4-BE49-F238E27FC236}">
                <a16:creationId xmlns:a16="http://schemas.microsoft.com/office/drawing/2014/main" id="{1CB539E3-9665-4CA8-A5AC-B2D6D7BF2E68}"/>
              </a:ext>
            </a:extLst>
          </p:cNvPr>
          <p:cNvCxnSpPr/>
          <p:nvPr/>
        </p:nvCxnSpPr>
        <p:spPr>
          <a:xfrm>
            <a:off x="2752531" y="2386888"/>
            <a:ext cx="3088432" cy="64633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06A084B2-4CB3-4827-AEAC-4BFB556E924F}"/>
              </a:ext>
            </a:extLst>
          </p:cNvPr>
          <p:cNvCxnSpPr/>
          <p:nvPr/>
        </p:nvCxnSpPr>
        <p:spPr>
          <a:xfrm flipH="1">
            <a:off x="6848669" y="2313992"/>
            <a:ext cx="447870" cy="57634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 name="Straight Arrow Connector 2">
            <a:extLst>
              <a:ext uri="{FF2B5EF4-FFF2-40B4-BE49-F238E27FC236}">
                <a16:creationId xmlns:a16="http://schemas.microsoft.com/office/drawing/2014/main" id="{201B7D84-4F27-4F10-B43C-407E419F07D1}"/>
              </a:ext>
            </a:extLst>
          </p:cNvPr>
          <p:cNvCxnSpPr/>
          <p:nvPr/>
        </p:nvCxnSpPr>
        <p:spPr>
          <a:xfrm flipV="1">
            <a:off x="2275367" y="4189228"/>
            <a:ext cx="3253563" cy="61668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8B2C1471-08CE-4FC5-BA75-EDBF1BE433B6}"/>
              </a:ext>
            </a:extLst>
          </p:cNvPr>
          <p:cNvSpPr txBox="1"/>
          <p:nvPr/>
        </p:nvSpPr>
        <p:spPr>
          <a:xfrm>
            <a:off x="520995" y="4688958"/>
            <a:ext cx="3030279" cy="1200329"/>
          </a:xfrm>
          <a:prstGeom prst="rect">
            <a:avLst/>
          </a:prstGeom>
          <a:noFill/>
        </p:spPr>
        <p:txBody>
          <a:bodyPr wrap="square" rtlCol="0">
            <a:spAutoFit/>
          </a:bodyPr>
          <a:lstStyle/>
          <a:p>
            <a:r>
              <a:rPr lang="en-GB" dirty="0"/>
              <a:t>Here is a Google meet link for their class meetings. The children can click here to join meetings</a:t>
            </a:r>
          </a:p>
        </p:txBody>
      </p:sp>
    </p:spTree>
    <p:extLst>
      <p:ext uri="{BB962C8B-B14F-4D97-AF65-F5344CB8AC3E}">
        <p14:creationId xmlns:p14="http://schemas.microsoft.com/office/powerpoint/2010/main" val="19601150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CD38D7A-1048-4056-995C-BF0897CB42B0}"/>
              </a:ext>
            </a:extLst>
          </p:cNvPr>
          <p:cNvPicPr>
            <a:picLocks noChangeAspect="1"/>
          </p:cNvPicPr>
          <p:nvPr/>
        </p:nvPicPr>
        <p:blipFill>
          <a:blip r:embed="rId2"/>
          <a:stretch>
            <a:fillRect/>
          </a:stretch>
        </p:blipFill>
        <p:spPr>
          <a:xfrm>
            <a:off x="127591" y="574158"/>
            <a:ext cx="9564576" cy="5380074"/>
          </a:xfrm>
          <a:prstGeom prst="rect">
            <a:avLst/>
          </a:prstGeom>
        </p:spPr>
      </p:pic>
      <p:cxnSp>
        <p:nvCxnSpPr>
          <p:cNvPr id="4" name="Straight Arrow Connector 3">
            <a:extLst>
              <a:ext uri="{FF2B5EF4-FFF2-40B4-BE49-F238E27FC236}">
                <a16:creationId xmlns:a16="http://schemas.microsoft.com/office/drawing/2014/main" id="{FD0F18A5-E817-45A1-ABF2-0F793FD5144C}"/>
              </a:ext>
            </a:extLst>
          </p:cNvPr>
          <p:cNvCxnSpPr>
            <a:cxnSpLocks/>
          </p:cNvCxnSpPr>
          <p:nvPr/>
        </p:nvCxnSpPr>
        <p:spPr>
          <a:xfrm flipH="1">
            <a:off x="4784652" y="980243"/>
            <a:ext cx="5613990" cy="38072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DF71155E-F11D-4FD1-9A9E-DBB2B95D8F85}"/>
              </a:ext>
            </a:extLst>
          </p:cNvPr>
          <p:cNvCxnSpPr>
            <a:cxnSpLocks/>
          </p:cNvCxnSpPr>
          <p:nvPr/>
        </p:nvCxnSpPr>
        <p:spPr>
          <a:xfrm flipH="1" flipV="1">
            <a:off x="5305648" y="1392865"/>
            <a:ext cx="5092994" cy="103135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E6909A3B-0389-43AC-8E40-063155FEB772}"/>
              </a:ext>
            </a:extLst>
          </p:cNvPr>
          <p:cNvCxnSpPr>
            <a:cxnSpLocks/>
          </p:cNvCxnSpPr>
          <p:nvPr/>
        </p:nvCxnSpPr>
        <p:spPr>
          <a:xfrm flipH="1" flipV="1">
            <a:off x="3604438" y="2573079"/>
            <a:ext cx="6794204" cy="85592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TextBox 11">
            <a:extLst>
              <a:ext uri="{FF2B5EF4-FFF2-40B4-BE49-F238E27FC236}">
                <a16:creationId xmlns:a16="http://schemas.microsoft.com/office/drawing/2014/main" id="{09F4BBB4-4C5A-4846-9E2A-F751849D989F}"/>
              </a:ext>
            </a:extLst>
          </p:cNvPr>
          <p:cNvSpPr txBox="1"/>
          <p:nvPr/>
        </p:nvSpPr>
        <p:spPr>
          <a:xfrm>
            <a:off x="10398642" y="425302"/>
            <a:ext cx="1488558" cy="3416320"/>
          </a:xfrm>
          <a:prstGeom prst="rect">
            <a:avLst/>
          </a:prstGeom>
          <a:noFill/>
        </p:spPr>
        <p:txBody>
          <a:bodyPr wrap="square" rtlCol="0">
            <a:spAutoFit/>
          </a:bodyPr>
          <a:lstStyle/>
          <a:p>
            <a:r>
              <a:rPr lang="en-GB" dirty="0"/>
              <a:t>Classwork set- will appear her in chronological order</a:t>
            </a:r>
          </a:p>
          <a:p>
            <a:endParaRPr lang="en-GB" dirty="0"/>
          </a:p>
          <a:p>
            <a:r>
              <a:rPr lang="en-GB" dirty="0"/>
              <a:t>People in the classroom</a:t>
            </a:r>
          </a:p>
          <a:p>
            <a:endParaRPr lang="en-GB" dirty="0"/>
          </a:p>
          <a:p>
            <a:r>
              <a:rPr lang="en-GB" dirty="0"/>
              <a:t>Work set- conversations included</a:t>
            </a:r>
          </a:p>
        </p:txBody>
      </p:sp>
      <p:cxnSp>
        <p:nvCxnSpPr>
          <p:cNvPr id="17" name="Straight Arrow Connector 16">
            <a:extLst>
              <a:ext uri="{FF2B5EF4-FFF2-40B4-BE49-F238E27FC236}">
                <a16:creationId xmlns:a16="http://schemas.microsoft.com/office/drawing/2014/main" id="{FC479607-C96F-4E09-B79B-C60DB35987AA}"/>
              </a:ext>
            </a:extLst>
          </p:cNvPr>
          <p:cNvCxnSpPr/>
          <p:nvPr/>
        </p:nvCxnSpPr>
        <p:spPr>
          <a:xfrm flipV="1">
            <a:off x="1584251" y="1836164"/>
            <a:ext cx="1233377" cy="309734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FD410E00-8E93-484C-9BCD-620580F8DCF7}"/>
              </a:ext>
            </a:extLst>
          </p:cNvPr>
          <p:cNvSpPr txBox="1"/>
          <p:nvPr/>
        </p:nvSpPr>
        <p:spPr>
          <a:xfrm>
            <a:off x="304800" y="3841622"/>
            <a:ext cx="1233377" cy="923330"/>
          </a:xfrm>
          <a:prstGeom prst="rect">
            <a:avLst/>
          </a:prstGeom>
          <a:noFill/>
        </p:spPr>
        <p:txBody>
          <a:bodyPr wrap="square" rtlCol="0">
            <a:spAutoFit/>
          </a:bodyPr>
          <a:lstStyle/>
          <a:p>
            <a:r>
              <a:rPr lang="en-GB" dirty="0"/>
              <a:t>Work can be created here.</a:t>
            </a:r>
          </a:p>
        </p:txBody>
      </p:sp>
    </p:spTree>
    <p:extLst>
      <p:ext uri="{BB962C8B-B14F-4D97-AF65-F5344CB8AC3E}">
        <p14:creationId xmlns:p14="http://schemas.microsoft.com/office/powerpoint/2010/main" val="29699555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D91C322-73A2-4A1B-B8F6-1B5A71E78B0E}"/>
              </a:ext>
            </a:extLst>
          </p:cNvPr>
          <p:cNvPicPr>
            <a:picLocks noChangeAspect="1"/>
          </p:cNvPicPr>
          <p:nvPr/>
        </p:nvPicPr>
        <p:blipFill>
          <a:blip r:embed="rId2"/>
          <a:stretch>
            <a:fillRect/>
          </a:stretch>
        </p:blipFill>
        <p:spPr>
          <a:xfrm>
            <a:off x="854722" y="474739"/>
            <a:ext cx="10010097" cy="2412935"/>
          </a:xfrm>
          <a:prstGeom prst="rect">
            <a:avLst/>
          </a:prstGeom>
        </p:spPr>
      </p:pic>
      <p:sp>
        <p:nvSpPr>
          <p:cNvPr id="3" name="TextBox 2">
            <a:extLst>
              <a:ext uri="{FF2B5EF4-FFF2-40B4-BE49-F238E27FC236}">
                <a16:creationId xmlns:a16="http://schemas.microsoft.com/office/drawing/2014/main" id="{A9A6ED4F-AF34-498E-AF83-42C115D7215B}"/>
              </a:ext>
            </a:extLst>
          </p:cNvPr>
          <p:cNvSpPr txBox="1"/>
          <p:nvPr/>
        </p:nvSpPr>
        <p:spPr>
          <a:xfrm>
            <a:off x="1101012" y="438539"/>
            <a:ext cx="9367935" cy="369332"/>
          </a:xfrm>
          <a:prstGeom prst="rect">
            <a:avLst/>
          </a:prstGeom>
          <a:noFill/>
        </p:spPr>
        <p:txBody>
          <a:bodyPr wrap="square" rtlCol="0">
            <a:spAutoFit/>
          </a:bodyPr>
          <a:lstStyle/>
          <a:p>
            <a:r>
              <a:rPr lang="en-GB" dirty="0"/>
              <a:t>Assignments sent by the teacher appear here. </a:t>
            </a:r>
          </a:p>
        </p:txBody>
      </p:sp>
      <p:pic>
        <p:nvPicPr>
          <p:cNvPr id="4" name="Picture 3">
            <a:extLst>
              <a:ext uri="{FF2B5EF4-FFF2-40B4-BE49-F238E27FC236}">
                <a16:creationId xmlns:a16="http://schemas.microsoft.com/office/drawing/2014/main" id="{CD1341DC-F5D9-4379-B420-9E34B0AACCED}"/>
              </a:ext>
            </a:extLst>
          </p:cNvPr>
          <p:cNvPicPr>
            <a:picLocks noChangeAspect="1"/>
          </p:cNvPicPr>
          <p:nvPr/>
        </p:nvPicPr>
        <p:blipFill>
          <a:blip r:embed="rId3"/>
          <a:stretch>
            <a:fillRect/>
          </a:stretch>
        </p:blipFill>
        <p:spPr>
          <a:xfrm>
            <a:off x="4590661" y="2978365"/>
            <a:ext cx="5487121" cy="3404896"/>
          </a:xfrm>
          <a:prstGeom prst="rect">
            <a:avLst/>
          </a:prstGeom>
        </p:spPr>
      </p:pic>
      <p:sp>
        <p:nvSpPr>
          <p:cNvPr id="6" name="TextBox 5">
            <a:extLst>
              <a:ext uri="{FF2B5EF4-FFF2-40B4-BE49-F238E27FC236}">
                <a16:creationId xmlns:a16="http://schemas.microsoft.com/office/drawing/2014/main" id="{2F5616C3-6898-4B04-8B54-FA8898A4B5DD}"/>
              </a:ext>
            </a:extLst>
          </p:cNvPr>
          <p:cNvSpPr txBox="1"/>
          <p:nvPr/>
        </p:nvSpPr>
        <p:spPr>
          <a:xfrm>
            <a:off x="1089349" y="3757230"/>
            <a:ext cx="3501312" cy="1200329"/>
          </a:xfrm>
          <a:prstGeom prst="rect">
            <a:avLst/>
          </a:prstGeom>
          <a:noFill/>
        </p:spPr>
        <p:txBody>
          <a:bodyPr wrap="square">
            <a:spAutoFit/>
          </a:bodyPr>
          <a:lstStyle/>
          <a:p>
            <a:r>
              <a:rPr kumimoji="0" lang="en-GB" sz="1800" b="0" i="0" u="none" strike="noStrike" kern="1200" cap="none" spc="0" normalizeH="0" baseline="0" noProof="0" dirty="0">
                <a:ln>
                  <a:noFill/>
                </a:ln>
                <a:solidFill>
                  <a:prstClr val="black"/>
                </a:solidFill>
                <a:effectLst/>
                <a:uLnTx/>
                <a:uFillTx/>
                <a:latin typeface="Calibri" panose="020F0502020204030204"/>
                <a:ea typeface="+mn-ea"/>
                <a:cs typeface="+mn-cs"/>
              </a:rPr>
              <a:t>By clicking on them you can access the assignments and any documents, links that are relevant for that piece of work. </a:t>
            </a:r>
            <a:endParaRPr lang="en-GB" dirty="0"/>
          </a:p>
        </p:txBody>
      </p:sp>
      <p:cxnSp>
        <p:nvCxnSpPr>
          <p:cNvPr id="8" name="Straight Arrow Connector 7">
            <a:extLst>
              <a:ext uri="{FF2B5EF4-FFF2-40B4-BE49-F238E27FC236}">
                <a16:creationId xmlns:a16="http://schemas.microsoft.com/office/drawing/2014/main" id="{468AAD29-DBDB-4989-A7DA-55A2F0C5FCBE}"/>
              </a:ext>
            </a:extLst>
          </p:cNvPr>
          <p:cNvCxnSpPr/>
          <p:nvPr/>
        </p:nvCxnSpPr>
        <p:spPr>
          <a:xfrm>
            <a:off x="2049041" y="737118"/>
            <a:ext cx="2541620" cy="115699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7388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491E657-7E98-4A9E-93A3-44618C8DB8A8}"/>
              </a:ext>
            </a:extLst>
          </p:cNvPr>
          <p:cNvPicPr>
            <a:picLocks noChangeAspect="1"/>
          </p:cNvPicPr>
          <p:nvPr/>
        </p:nvPicPr>
        <p:blipFill>
          <a:blip r:embed="rId2"/>
          <a:stretch>
            <a:fillRect/>
          </a:stretch>
        </p:blipFill>
        <p:spPr>
          <a:xfrm>
            <a:off x="4007693" y="252898"/>
            <a:ext cx="4400550" cy="2466975"/>
          </a:xfrm>
          <a:prstGeom prst="rect">
            <a:avLst/>
          </a:prstGeom>
        </p:spPr>
      </p:pic>
      <p:sp>
        <p:nvSpPr>
          <p:cNvPr id="3" name="TextBox 2">
            <a:extLst>
              <a:ext uri="{FF2B5EF4-FFF2-40B4-BE49-F238E27FC236}">
                <a16:creationId xmlns:a16="http://schemas.microsoft.com/office/drawing/2014/main" id="{4ECB7D82-6C97-4407-8143-021E5E959797}"/>
              </a:ext>
            </a:extLst>
          </p:cNvPr>
          <p:cNvSpPr txBox="1"/>
          <p:nvPr/>
        </p:nvSpPr>
        <p:spPr>
          <a:xfrm>
            <a:off x="2360428" y="2719873"/>
            <a:ext cx="7269813" cy="2031325"/>
          </a:xfrm>
          <a:prstGeom prst="rect">
            <a:avLst/>
          </a:prstGeom>
          <a:noFill/>
        </p:spPr>
        <p:txBody>
          <a:bodyPr wrap="square" rtlCol="0">
            <a:spAutoFit/>
          </a:bodyPr>
          <a:lstStyle/>
          <a:p>
            <a:r>
              <a:rPr lang="en-GB" dirty="0"/>
              <a:t>The children also have access to G Suite apps which help create a variety of documents similar to:</a:t>
            </a:r>
          </a:p>
          <a:p>
            <a:r>
              <a:rPr lang="en-GB" dirty="0"/>
              <a:t>Microsoft Word &gt; Docs</a:t>
            </a:r>
          </a:p>
          <a:p>
            <a:r>
              <a:rPr lang="en-GB" dirty="0"/>
              <a:t>PowerPoint &gt; Slides</a:t>
            </a:r>
          </a:p>
          <a:p>
            <a:r>
              <a:rPr lang="en-GB" dirty="0"/>
              <a:t>Excel &gt; Sheets</a:t>
            </a:r>
          </a:p>
          <a:p>
            <a:endParaRPr lang="en-GB" dirty="0"/>
          </a:p>
          <a:p>
            <a:r>
              <a:rPr lang="en-GB" dirty="0"/>
              <a:t>Children also have their own Drive space for storing work and documents</a:t>
            </a:r>
          </a:p>
        </p:txBody>
      </p:sp>
    </p:spTree>
    <p:extLst>
      <p:ext uri="{BB962C8B-B14F-4D97-AF65-F5344CB8AC3E}">
        <p14:creationId xmlns:p14="http://schemas.microsoft.com/office/powerpoint/2010/main" val="1378641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00C7DC5-41B9-49A3-A7E1-AC3406BAB727}"/>
              </a:ext>
            </a:extLst>
          </p:cNvPr>
          <p:cNvPicPr>
            <a:picLocks noChangeAspect="1"/>
          </p:cNvPicPr>
          <p:nvPr/>
        </p:nvPicPr>
        <p:blipFill>
          <a:blip r:embed="rId2"/>
          <a:stretch>
            <a:fillRect/>
          </a:stretch>
        </p:blipFill>
        <p:spPr>
          <a:xfrm>
            <a:off x="393404" y="499730"/>
            <a:ext cx="8638363" cy="4859079"/>
          </a:xfrm>
          <a:prstGeom prst="rect">
            <a:avLst/>
          </a:prstGeom>
        </p:spPr>
      </p:pic>
      <p:cxnSp>
        <p:nvCxnSpPr>
          <p:cNvPr id="4" name="Straight Arrow Connector 3">
            <a:extLst>
              <a:ext uri="{FF2B5EF4-FFF2-40B4-BE49-F238E27FC236}">
                <a16:creationId xmlns:a16="http://schemas.microsoft.com/office/drawing/2014/main" id="{5DB4AF05-2346-4FAB-9400-FA653147DB9A}"/>
              </a:ext>
            </a:extLst>
          </p:cNvPr>
          <p:cNvCxnSpPr>
            <a:cxnSpLocks/>
          </p:cNvCxnSpPr>
          <p:nvPr/>
        </p:nvCxnSpPr>
        <p:spPr>
          <a:xfrm flipH="1">
            <a:off x="7676708" y="1020726"/>
            <a:ext cx="2594343" cy="12014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 name="Straight Arrow Connector 6">
            <a:extLst>
              <a:ext uri="{FF2B5EF4-FFF2-40B4-BE49-F238E27FC236}">
                <a16:creationId xmlns:a16="http://schemas.microsoft.com/office/drawing/2014/main" id="{580371C0-FA7F-4341-9EFC-D2E51996A6BB}"/>
              </a:ext>
            </a:extLst>
          </p:cNvPr>
          <p:cNvCxnSpPr/>
          <p:nvPr/>
        </p:nvCxnSpPr>
        <p:spPr>
          <a:xfrm flipH="1">
            <a:off x="8133907" y="1499191"/>
            <a:ext cx="2232837" cy="7442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34162757-D66C-4955-BCF0-4285E5FB98DE}"/>
              </a:ext>
            </a:extLst>
          </p:cNvPr>
          <p:cNvCxnSpPr/>
          <p:nvPr/>
        </p:nvCxnSpPr>
        <p:spPr>
          <a:xfrm flipH="1" flipV="1">
            <a:off x="8633637" y="2222205"/>
            <a:ext cx="1828800" cy="47846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AB67D040-7018-480E-92CA-CC021119B3C9}"/>
              </a:ext>
            </a:extLst>
          </p:cNvPr>
          <p:cNvCxnSpPr/>
          <p:nvPr/>
        </p:nvCxnSpPr>
        <p:spPr>
          <a:xfrm flipH="1" flipV="1">
            <a:off x="8133907" y="2721935"/>
            <a:ext cx="2541181" cy="102072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420F6DBF-785D-40E1-AB66-746AB2ABFC0A}"/>
              </a:ext>
            </a:extLst>
          </p:cNvPr>
          <p:cNvCxnSpPr/>
          <p:nvPr/>
        </p:nvCxnSpPr>
        <p:spPr>
          <a:xfrm flipH="1" flipV="1">
            <a:off x="7676707" y="2700670"/>
            <a:ext cx="2785730" cy="22966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8950B780-37E4-4C4C-A7FF-5CC2E665DD46}"/>
              </a:ext>
            </a:extLst>
          </p:cNvPr>
          <p:cNvSpPr txBox="1"/>
          <p:nvPr/>
        </p:nvSpPr>
        <p:spPr>
          <a:xfrm>
            <a:off x="10462437" y="712382"/>
            <a:ext cx="1456661" cy="4524315"/>
          </a:xfrm>
          <a:prstGeom prst="rect">
            <a:avLst/>
          </a:prstGeom>
          <a:noFill/>
        </p:spPr>
        <p:txBody>
          <a:bodyPr wrap="square" rtlCol="0">
            <a:spAutoFit/>
          </a:bodyPr>
          <a:lstStyle/>
          <a:p>
            <a:r>
              <a:rPr lang="en-GB" dirty="0"/>
              <a:t>Docs- Word</a:t>
            </a:r>
          </a:p>
          <a:p>
            <a:endParaRPr lang="en-GB" dirty="0"/>
          </a:p>
          <a:p>
            <a:r>
              <a:rPr lang="en-GB" dirty="0"/>
              <a:t>Sheets Excel</a:t>
            </a:r>
          </a:p>
          <a:p>
            <a:endParaRPr lang="en-GB" dirty="0"/>
          </a:p>
          <a:p>
            <a:endParaRPr lang="en-GB" dirty="0"/>
          </a:p>
          <a:p>
            <a:endParaRPr lang="en-GB" dirty="0"/>
          </a:p>
          <a:p>
            <a:endParaRPr lang="en-GB" dirty="0"/>
          </a:p>
          <a:p>
            <a:r>
              <a:rPr lang="en-GB" dirty="0"/>
              <a:t>Slides- Power Point</a:t>
            </a:r>
          </a:p>
          <a:p>
            <a:endParaRPr lang="en-GB" dirty="0"/>
          </a:p>
          <a:p>
            <a:endParaRPr lang="en-GB" dirty="0"/>
          </a:p>
          <a:p>
            <a:r>
              <a:rPr lang="en-GB" dirty="0"/>
              <a:t>Meet- video conferencing</a:t>
            </a:r>
          </a:p>
          <a:p>
            <a:endParaRPr lang="en-GB" dirty="0"/>
          </a:p>
          <a:p>
            <a:endParaRPr lang="en-GB" dirty="0"/>
          </a:p>
          <a:p>
            <a:r>
              <a:rPr lang="en-GB" dirty="0"/>
              <a:t>Calendar</a:t>
            </a:r>
          </a:p>
        </p:txBody>
      </p:sp>
    </p:spTree>
    <p:extLst>
      <p:ext uri="{BB962C8B-B14F-4D97-AF65-F5344CB8AC3E}">
        <p14:creationId xmlns:p14="http://schemas.microsoft.com/office/powerpoint/2010/main" val="486310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371</Words>
  <Application>Microsoft Office PowerPoint</Application>
  <PresentationFormat>Widescreen</PresentationFormat>
  <Paragraphs>40</Paragraphs>
  <Slides>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Mari</dc:creator>
  <cp:lastModifiedBy>Andy Mari</cp:lastModifiedBy>
  <cp:revision>11</cp:revision>
  <cp:lastPrinted>2020-12-09T08:27:25Z</cp:lastPrinted>
  <dcterms:created xsi:type="dcterms:W3CDTF">2020-11-15T18:07:25Z</dcterms:created>
  <dcterms:modified xsi:type="dcterms:W3CDTF">2021-01-04T12:55:44Z</dcterms:modified>
</cp:coreProperties>
</file>