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559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01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900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14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12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999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36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343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507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649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21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A1BEA-748B-4964-86BE-452711DC1EA9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C72F0-1F9B-48C2-B771-B68CBBA40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63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FD7B51-406F-44A4-9B7A-ADC8788A1609}"/>
              </a:ext>
            </a:extLst>
          </p:cNvPr>
          <p:cNvSpPr txBox="1"/>
          <p:nvPr/>
        </p:nvSpPr>
        <p:spPr>
          <a:xfrm>
            <a:off x="4667003" y="83127"/>
            <a:ext cx="2190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Tuesday 16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3C74CD-A023-44EF-8C9D-E2183701FFB7}"/>
              </a:ext>
            </a:extLst>
          </p:cNvPr>
          <p:cNvSpPr txBox="1"/>
          <p:nvPr/>
        </p:nvSpPr>
        <p:spPr>
          <a:xfrm>
            <a:off x="140525" y="83127"/>
            <a:ext cx="3552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>
                <a:latin typeface="Comic Sans MS" panose="030F0702030302020204" pitchFamily="66" charset="0"/>
              </a:rPr>
              <a:t>SPaG</a:t>
            </a:r>
            <a:r>
              <a:rPr lang="en-GB" u="sng" dirty="0">
                <a:latin typeface="Comic Sans MS" panose="030F0702030302020204" pitchFamily="66" charset="0"/>
              </a:rPr>
              <a:t> – Fronted Adverbials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A3CB80-8694-47B9-B298-6C2574BE0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93" t="23160" r="9089" b="17100"/>
          <a:stretch/>
        </p:blipFill>
        <p:spPr>
          <a:xfrm>
            <a:off x="198268" y="4572000"/>
            <a:ext cx="6476003" cy="37208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C6A084-A9F1-4F59-B98F-5064588C9E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53" t="22511" r="4861" b="17533"/>
          <a:stretch/>
        </p:blipFill>
        <p:spPr>
          <a:xfrm>
            <a:off x="198269" y="851128"/>
            <a:ext cx="6461462" cy="350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387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FD7B51-406F-44A4-9B7A-ADC8788A1609}"/>
              </a:ext>
            </a:extLst>
          </p:cNvPr>
          <p:cNvSpPr txBox="1"/>
          <p:nvPr/>
        </p:nvSpPr>
        <p:spPr>
          <a:xfrm>
            <a:off x="4667003" y="83127"/>
            <a:ext cx="2190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Tuesday 16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3C74CD-A023-44EF-8C9D-E2183701FFB7}"/>
              </a:ext>
            </a:extLst>
          </p:cNvPr>
          <p:cNvSpPr txBox="1"/>
          <p:nvPr/>
        </p:nvSpPr>
        <p:spPr>
          <a:xfrm>
            <a:off x="140525" y="83127"/>
            <a:ext cx="3552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>
                <a:latin typeface="Comic Sans MS" panose="030F0702030302020204" pitchFamily="66" charset="0"/>
              </a:rPr>
              <a:t>SPaG</a:t>
            </a:r>
            <a:r>
              <a:rPr lang="en-GB" u="sng" dirty="0">
                <a:latin typeface="Comic Sans MS" panose="030F0702030302020204" pitchFamily="66" charset="0"/>
              </a:rPr>
              <a:t> – Fronted Adverbials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CBCB40-0392-48DB-9F8B-23EE751180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68" t="22944" r="9264" b="14935"/>
          <a:stretch/>
        </p:blipFill>
        <p:spPr>
          <a:xfrm>
            <a:off x="205946" y="5035138"/>
            <a:ext cx="6446108" cy="37526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309AF3-A5DC-43AE-A145-A45DEF00AC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81" t="22511" r="9957" b="16234"/>
          <a:stretch/>
        </p:blipFill>
        <p:spPr>
          <a:xfrm>
            <a:off x="205946" y="819397"/>
            <a:ext cx="6391950" cy="383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47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FD7B51-406F-44A4-9B7A-ADC8788A1609}"/>
              </a:ext>
            </a:extLst>
          </p:cNvPr>
          <p:cNvSpPr txBox="1"/>
          <p:nvPr/>
        </p:nvSpPr>
        <p:spPr>
          <a:xfrm>
            <a:off x="4667003" y="83127"/>
            <a:ext cx="2190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Tuesday 16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3C74CD-A023-44EF-8C9D-E2183701FFB7}"/>
              </a:ext>
            </a:extLst>
          </p:cNvPr>
          <p:cNvSpPr txBox="1"/>
          <p:nvPr/>
        </p:nvSpPr>
        <p:spPr>
          <a:xfrm>
            <a:off x="140525" y="83127"/>
            <a:ext cx="3552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>
                <a:latin typeface="Comic Sans MS" panose="030F0702030302020204" pitchFamily="66" charset="0"/>
              </a:rPr>
              <a:t>SPaG</a:t>
            </a:r>
            <a:r>
              <a:rPr lang="en-GB" u="sng" dirty="0">
                <a:latin typeface="Comic Sans MS" panose="030F0702030302020204" pitchFamily="66" charset="0"/>
              </a:rPr>
              <a:t> – Fronted Adverbials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6F8600-81DC-4E16-A360-429ABFE7BCA1}"/>
              </a:ext>
            </a:extLst>
          </p:cNvPr>
          <p:cNvSpPr txBox="1"/>
          <p:nvPr/>
        </p:nvSpPr>
        <p:spPr>
          <a:xfrm>
            <a:off x="140520" y="499750"/>
            <a:ext cx="6717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Match the different types of adverb to their definition.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AFC774-EC08-426D-B042-E7B08EA9F964}"/>
              </a:ext>
            </a:extLst>
          </p:cNvPr>
          <p:cNvSpPr txBox="1"/>
          <p:nvPr/>
        </p:nvSpPr>
        <p:spPr>
          <a:xfrm>
            <a:off x="140521" y="946843"/>
            <a:ext cx="133201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Manner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EC3CE4-AD09-44D3-972D-F419DB2BAFA3}"/>
              </a:ext>
            </a:extLst>
          </p:cNvPr>
          <p:cNvSpPr txBox="1"/>
          <p:nvPr/>
        </p:nvSpPr>
        <p:spPr>
          <a:xfrm>
            <a:off x="140520" y="1737149"/>
            <a:ext cx="13320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B9FC24-F823-4D06-A5F3-B9A9E2D0E8F2}"/>
              </a:ext>
            </a:extLst>
          </p:cNvPr>
          <p:cNvSpPr txBox="1"/>
          <p:nvPr/>
        </p:nvSpPr>
        <p:spPr>
          <a:xfrm>
            <a:off x="140520" y="3454785"/>
            <a:ext cx="13320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Place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85B79B-D3F2-49DB-AE37-6D1109E0407A}"/>
              </a:ext>
            </a:extLst>
          </p:cNvPr>
          <p:cNvSpPr txBox="1"/>
          <p:nvPr/>
        </p:nvSpPr>
        <p:spPr>
          <a:xfrm>
            <a:off x="140520" y="2606524"/>
            <a:ext cx="13320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Frequency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DAAC87-B98A-4974-8C6F-E37713BAA195}"/>
              </a:ext>
            </a:extLst>
          </p:cNvPr>
          <p:cNvSpPr txBox="1"/>
          <p:nvPr/>
        </p:nvSpPr>
        <p:spPr>
          <a:xfrm>
            <a:off x="140520" y="4384476"/>
            <a:ext cx="133202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Degree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FFB8CD-E795-4D36-B636-4B91A94F7E11}"/>
              </a:ext>
            </a:extLst>
          </p:cNvPr>
          <p:cNvSpPr txBox="1"/>
          <p:nvPr/>
        </p:nvSpPr>
        <p:spPr>
          <a:xfrm>
            <a:off x="2790700" y="916373"/>
            <a:ext cx="392678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These intensify/deepen the verb in the sentence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9C5902A-35A7-4DFF-87DD-C060C4D2D6DC}"/>
              </a:ext>
            </a:extLst>
          </p:cNvPr>
          <p:cNvSpPr txBox="1"/>
          <p:nvPr/>
        </p:nvSpPr>
        <p:spPr>
          <a:xfrm>
            <a:off x="2790700" y="1792488"/>
            <a:ext cx="392677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How often the verb occurs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C69F45C-F022-4C21-AD30-0830985B638C}"/>
              </a:ext>
            </a:extLst>
          </p:cNvPr>
          <p:cNvSpPr txBox="1"/>
          <p:nvPr/>
        </p:nvSpPr>
        <p:spPr>
          <a:xfrm>
            <a:off x="2790701" y="3420561"/>
            <a:ext cx="392677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Tell us more about where the verb took place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36ABD6-74F3-4FBA-8877-7A3F2656153E}"/>
              </a:ext>
            </a:extLst>
          </p:cNvPr>
          <p:cNvSpPr txBox="1"/>
          <p:nvPr/>
        </p:nvSpPr>
        <p:spPr>
          <a:xfrm>
            <a:off x="2790701" y="4330278"/>
            <a:ext cx="392677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Tell us the time of when the verb took place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BF33570-EF41-4948-8F9E-7AF1BA8BB171}"/>
              </a:ext>
            </a:extLst>
          </p:cNvPr>
          <p:cNvSpPr txBox="1"/>
          <p:nvPr/>
        </p:nvSpPr>
        <p:spPr>
          <a:xfrm>
            <a:off x="2790700" y="2468025"/>
            <a:ext cx="392677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Tell us how or the manner of how something is carried out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C46EFE9-FF7A-4D78-93FE-0F17C06C407B}"/>
              </a:ext>
            </a:extLst>
          </p:cNvPr>
          <p:cNvSpPr txBox="1"/>
          <p:nvPr/>
        </p:nvSpPr>
        <p:spPr>
          <a:xfrm>
            <a:off x="4948" y="5144147"/>
            <a:ext cx="6857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Decide what types of adverbs are below, the possible answers could be: time, manner, place, frequency or degree.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6F8A0F3-15E4-4B44-BCFB-4F76E5984A9D}"/>
              </a:ext>
            </a:extLst>
          </p:cNvPr>
          <p:cNvSpPr txBox="1"/>
          <p:nvPr/>
        </p:nvSpPr>
        <p:spPr>
          <a:xfrm>
            <a:off x="140519" y="6292728"/>
            <a:ext cx="3207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Lately,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C3043A-9549-493F-A98A-8858C5C09413}"/>
              </a:ext>
            </a:extLst>
          </p:cNvPr>
          <p:cNvSpPr txBox="1"/>
          <p:nvPr/>
        </p:nvSpPr>
        <p:spPr>
          <a:xfrm>
            <a:off x="140519" y="6871416"/>
            <a:ext cx="3207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Thankfully,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4DEBCFD-B5A3-4FF7-9C40-EA728225E95A}"/>
              </a:ext>
            </a:extLst>
          </p:cNvPr>
          <p:cNvSpPr txBox="1"/>
          <p:nvPr/>
        </p:nvSpPr>
        <p:spPr>
          <a:xfrm>
            <a:off x="140519" y="7406851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Below,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1EA21B8-3AE0-4FE8-A06D-D317D3BFECCD}"/>
              </a:ext>
            </a:extLst>
          </p:cNvPr>
          <p:cNvSpPr txBox="1"/>
          <p:nvPr/>
        </p:nvSpPr>
        <p:spPr>
          <a:xfrm>
            <a:off x="147449" y="8110123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Rarely,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28D388-24C9-4F14-AB5F-ED673C542141}"/>
              </a:ext>
            </a:extLst>
          </p:cNvPr>
          <p:cNvSpPr txBox="1"/>
          <p:nvPr/>
        </p:nvSpPr>
        <p:spPr>
          <a:xfrm>
            <a:off x="3489365" y="6200030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Quickly,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75465E6-326C-411C-BAF4-F229B942C216}"/>
              </a:ext>
            </a:extLst>
          </p:cNvPr>
          <p:cNvSpPr txBox="1"/>
          <p:nvPr/>
        </p:nvSpPr>
        <p:spPr>
          <a:xfrm>
            <a:off x="3489364" y="6876003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Tomorrow,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C239D8B-887E-497C-A6C4-EF4C71041596}"/>
              </a:ext>
            </a:extLst>
          </p:cNvPr>
          <p:cNvSpPr txBox="1"/>
          <p:nvPr/>
        </p:nvSpPr>
        <p:spPr>
          <a:xfrm>
            <a:off x="3489364" y="7527383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Almost,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AC2B5E6-18A8-461C-890F-7A256A820956}"/>
              </a:ext>
            </a:extLst>
          </p:cNvPr>
          <p:cNvSpPr txBox="1"/>
          <p:nvPr/>
        </p:nvSpPr>
        <p:spPr>
          <a:xfrm>
            <a:off x="3489364" y="8178763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Inside,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579171A-A94A-4B8D-9556-6C8F57968E99}"/>
              </a:ext>
            </a:extLst>
          </p:cNvPr>
          <p:cNvSpPr txBox="1"/>
          <p:nvPr/>
        </p:nvSpPr>
        <p:spPr>
          <a:xfrm>
            <a:off x="1465608" y="6343177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81BD893-6836-4B04-B37A-4900BE4BB737}"/>
              </a:ext>
            </a:extLst>
          </p:cNvPr>
          <p:cNvSpPr txBox="1"/>
          <p:nvPr/>
        </p:nvSpPr>
        <p:spPr>
          <a:xfrm>
            <a:off x="1472539" y="7015836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6F9CD06-2997-4A19-B779-425463A04D82}"/>
              </a:ext>
            </a:extLst>
          </p:cNvPr>
          <p:cNvSpPr txBox="1"/>
          <p:nvPr/>
        </p:nvSpPr>
        <p:spPr>
          <a:xfrm>
            <a:off x="1462639" y="7550188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F33AAE3-AE14-4062-8B15-E0BF1938B0EC}"/>
              </a:ext>
            </a:extLst>
          </p:cNvPr>
          <p:cNvSpPr txBox="1"/>
          <p:nvPr/>
        </p:nvSpPr>
        <p:spPr>
          <a:xfrm>
            <a:off x="1462638" y="8259275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9998E5D-0EA9-4F7E-8972-8E223776117F}"/>
              </a:ext>
            </a:extLst>
          </p:cNvPr>
          <p:cNvSpPr txBox="1"/>
          <p:nvPr/>
        </p:nvSpPr>
        <p:spPr>
          <a:xfrm>
            <a:off x="4682837" y="6311529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A67A377-5E82-46D7-9087-94A7F53E72AF}"/>
              </a:ext>
            </a:extLst>
          </p:cNvPr>
          <p:cNvSpPr txBox="1"/>
          <p:nvPr/>
        </p:nvSpPr>
        <p:spPr>
          <a:xfrm>
            <a:off x="4689768" y="6984188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7E90F87-D7E3-4F89-8001-215A6965F24C}"/>
              </a:ext>
            </a:extLst>
          </p:cNvPr>
          <p:cNvSpPr txBox="1"/>
          <p:nvPr/>
        </p:nvSpPr>
        <p:spPr>
          <a:xfrm>
            <a:off x="4679868" y="7518540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3FBCECD-65D9-43A5-AB0C-344B664199DB}"/>
              </a:ext>
            </a:extLst>
          </p:cNvPr>
          <p:cNvSpPr txBox="1"/>
          <p:nvPr/>
        </p:nvSpPr>
        <p:spPr>
          <a:xfrm>
            <a:off x="4679867" y="8227627"/>
            <a:ext cx="26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_____________</a:t>
            </a:r>
          </a:p>
        </p:txBody>
      </p:sp>
    </p:spTree>
    <p:extLst>
      <p:ext uri="{BB962C8B-B14F-4D97-AF65-F5344CB8AC3E}">
        <p14:creationId xmlns:p14="http://schemas.microsoft.com/office/powerpoint/2010/main" val="3302034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2FA31C-01E9-455B-A01C-77BA25668987}"/>
              </a:ext>
            </a:extLst>
          </p:cNvPr>
          <p:cNvSpPr txBox="1"/>
          <p:nvPr/>
        </p:nvSpPr>
        <p:spPr>
          <a:xfrm>
            <a:off x="4667003" y="83127"/>
            <a:ext cx="2190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Tuesday 16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9F4C41-BB91-4986-A4E5-150C48752E5E}"/>
              </a:ext>
            </a:extLst>
          </p:cNvPr>
          <p:cNvSpPr txBox="1"/>
          <p:nvPr/>
        </p:nvSpPr>
        <p:spPr>
          <a:xfrm>
            <a:off x="140525" y="83127"/>
            <a:ext cx="3552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>
                <a:latin typeface="Comic Sans MS" panose="030F0702030302020204" pitchFamily="66" charset="0"/>
              </a:rPr>
              <a:t>SPaG</a:t>
            </a:r>
            <a:r>
              <a:rPr lang="en-GB" u="sng" dirty="0">
                <a:latin typeface="Comic Sans MS" panose="030F0702030302020204" pitchFamily="66" charset="0"/>
              </a:rPr>
              <a:t> – Fronted Adverbials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C012DA-5124-42DD-8486-331507E12BD8}"/>
              </a:ext>
            </a:extLst>
          </p:cNvPr>
          <p:cNvSpPr txBox="1"/>
          <p:nvPr/>
        </p:nvSpPr>
        <p:spPr>
          <a:xfrm>
            <a:off x="140525" y="594963"/>
            <a:ext cx="6576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Identify the adverbs in the sentences below with a circle, then re-write the sentences changing them to fronted adverbials.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88239D-5182-4444-B824-5A330A2F1082}"/>
              </a:ext>
            </a:extLst>
          </p:cNvPr>
          <p:cNvSpPr txBox="1"/>
          <p:nvPr/>
        </p:nvSpPr>
        <p:spPr>
          <a:xfrm>
            <a:off x="140525" y="1660797"/>
            <a:ext cx="6576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Follow the instructions provided in your box carefully.</a:t>
            </a:r>
          </a:p>
          <a:p>
            <a:pPr marL="342900" indent="-342900">
              <a:buAutoNum type="arabicPeriod"/>
            </a:pPr>
            <a:endParaRPr lang="en-GB" i="1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____________________________________________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7AFFCB-5F0E-4CFB-9EDA-14FF091EC916}"/>
              </a:ext>
            </a:extLst>
          </p:cNvPr>
          <p:cNvSpPr txBox="1"/>
          <p:nvPr/>
        </p:nvSpPr>
        <p:spPr>
          <a:xfrm>
            <a:off x="140525" y="2584127"/>
            <a:ext cx="6576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2. Catch your creature before it escapes quickly.</a:t>
            </a:r>
          </a:p>
          <a:p>
            <a:endParaRPr lang="en-GB" i="1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____________________________________________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AB8E90-57A1-4F2E-8BA1-1BEFF647B6DA}"/>
              </a:ext>
            </a:extLst>
          </p:cNvPr>
          <p:cNvSpPr txBox="1"/>
          <p:nvPr/>
        </p:nvSpPr>
        <p:spPr>
          <a:xfrm>
            <a:off x="0" y="3882449"/>
            <a:ext cx="6576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Answer the questions about The Dreaming Chupacabra below, using a fronted adverbial at the beginning of each sentence.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7A5363-A082-46FF-B4F5-4E17014FB04E}"/>
              </a:ext>
            </a:extLst>
          </p:cNvPr>
          <p:cNvSpPr txBox="1"/>
          <p:nvPr/>
        </p:nvSpPr>
        <p:spPr>
          <a:xfrm>
            <a:off x="140525" y="5090787"/>
            <a:ext cx="6576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How does The Chupacabra run?</a:t>
            </a:r>
          </a:p>
          <a:p>
            <a:pPr marL="342900" indent="-342900">
              <a:buAutoNum type="arabicPeriod"/>
            </a:pPr>
            <a:endParaRPr lang="en-GB" i="1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____________________________________________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396207-8594-48B5-ABFD-9B3357901218}"/>
              </a:ext>
            </a:extLst>
          </p:cNvPr>
          <p:cNvSpPr txBox="1"/>
          <p:nvPr/>
        </p:nvSpPr>
        <p:spPr>
          <a:xfrm>
            <a:off x="140525" y="6163662"/>
            <a:ext cx="6576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2. How does The Chupacabra eat?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____________________________________________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134C22-2A1A-4FA0-AE2C-DDA17C6A09DF}"/>
              </a:ext>
            </a:extLst>
          </p:cNvPr>
          <p:cNvSpPr txBox="1"/>
          <p:nvPr/>
        </p:nvSpPr>
        <p:spPr>
          <a:xfrm>
            <a:off x="140525" y="7340654"/>
            <a:ext cx="6576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3. How does The Chupacabra cross marshes?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405545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224</Words>
  <Application>Microsoft Office PowerPoint</Application>
  <PresentationFormat>On-screen Show (4:3)</PresentationFormat>
  <Paragraphs>53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6</cp:revision>
  <dcterms:created xsi:type="dcterms:W3CDTF">2020-06-11T09:02:15Z</dcterms:created>
  <dcterms:modified xsi:type="dcterms:W3CDTF">2020-06-11T09:42:08Z</dcterms:modified>
</cp:coreProperties>
</file>