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A3B18-9243-4A5F-9434-B96799264B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8616EB-4797-4136-945F-748A78992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B0172-FBE3-4FA8-B0E8-A6C9AD0D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32969-EC4E-46B1-BABD-9DEC41FC9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DD05D-72B4-4F4F-872A-F04403CF7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155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AC74F-F8F7-47C3-9B61-A01800EB7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52542-CF35-48FC-A808-9CE50A4F5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FF8D8-E6FD-4E9F-9FA6-628B1265E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7BCF67-6AEF-4618-AEF6-DA1FFCBA8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5DEE3-6C12-4E7D-BAB7-3E254D667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634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485FA-DF36-47C4-B2A0-3AEA727E9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7B801F-A3C6-46D7-B651-9D0571C02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C466E-C9D8-419B-98F5-7A2ACBCCC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1FBF1-7932-4742-A53B-A4CCCCAE0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E6FDD-3C68-4316-B68D-7BFD37E36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096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144A8-6F22-47BE-B6E7-2BA7124DA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ECFF4-B87F-48AE-85C6-2C91906BA8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FDCB9-F5D4-48FB-BA8C-D19CF60ABF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094F93-9ADD-45CE-9F65-F2A52F397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8B7CE7-4B52-4187-9006-2E9BD1E70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4B3D5-7AB1-4202-991E-BD6D1986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907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2E071-7094-48FC-8B00-B61C9FE69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2E2543-45B5-49E6-86C2-879CF7579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8C8FD-24F6-4937-ABD1-2574A5976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FB107D-A94F-46E8-B632-B3A46F9F92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E6AF7E-25A2-44C4-B81C-AAA7787ADD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70E1A3-9ECF-4E83-BEA2-560002314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8F4219-3B5D-4741-A151-A59FD47AF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1EE9F9-74BA-4F51-8071-193257922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267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E85DE-B81E-4B5F-8AEF-6C126613B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6C0223-E3EA-4399-AB28-527876ADB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53B0B5-578E-4741-8E82-F68EAF258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D8A7ED-9AC8-41B5-9341-8FE42D71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0D7B8-C59E-4DB3-9F4D-5FEC7948A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94DD45-26C3-46B0-9A4A-F83E70EB3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EA6C40-8ECA-458C-B41A-F46461056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0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0354E-DB46-4C8C-BCAE-499074583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0ED52-4014-4964-81F9-424068C7C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1367DA-E3BB-4648-ADDF-662F3C27F8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9362EC-9310-441B-AA10-1FFE90179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55E36B-A629-442A-BD81-8DE40E28F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D12CAB-9975-44B8-BD1D-6343507A5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112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240A2-AD5E-4849-AF8B-3D6BF84C6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063FAC-9FFF-4495-81E7-CA630B0984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D4E720-6E19-4B6B-BCBF-6F0F7F6214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9907F5-D78E-4D61-A84B-CD69BB37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0C332-B07D-4624-BEC2-855978A9B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A4DD19-86B8-42FE-9C4E-8FAA71DB8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03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656E5-4B34-48A5-A4EB-586C4B9B7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1BB584-C5F0-466C-9C13-7C903825D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6BCCF-E5F1-4B6D-B2F6-7FAFB2302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A1DF9-FAE1-4D65-9132-42F397987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754AA-5D90-482F-BB5D-32079AAB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872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C4441F-D824-4D86-B78D-37C9C96EC0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2B2B2-CD49-4CA2-B2A3-AD326DC431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71B38-60F6-4C65-9418-690AACA96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51AC3-41E5-4920-BFF5-537D16D59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086DC-1E27-44AB-BBB3-2811A9D30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34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C7B645-9020-4E85-A488-C137618BF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8CABA4-14A0-45F9-9520-AC308FE59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FDA0D-BBB8-46CC-BECE-6DB4C2D256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58A3F-1FA9-4990-9703-5A1C8AA073B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68937-6AF7-426E-AD6C-B0A6ECA3B9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FF08B-671F-47E2-BA2B-EA3D0A50F7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CABDE-0994-4B3D-A58E-0E6CDF802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60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48D71A-B7C9-4034-8B8B-CAA3D49236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0" t="19074" r="20519" b="20556"/>
          <a:stretch/>
        </p:blipFill>
        <p:spPr>
          <a:xfrm>
            <a:off x="190500" y="-1"/>
            <a:ext cx="10274300" cy="675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8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6810D4-A795-4580-BB8F-9FFBC42076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59" t="21111" r="21110" b="20370"/>
          <a:stretch/>
        </p:blipFill>
        <p:spPr>
          <a:xfrm>
            <a:off x="279400" y="88899"/>
            <a:ext cx="10274300" cy="653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81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4F0BAF-F38E-4625-BC4D-A6F932D6C0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58" t="18704" r="19334" b="19259"/>
          <a:stretch/>
        </p:blipFill>
        <p:spPr>
          <a:xfrm>
            <a:off x="457200" y="215899"/>
            <a:ext cx="9931400" cy="653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85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KaurA</cp:lastModifiedBy>
  <cp:revision>1</cp:revision>
  <dcterms:created xsi:type="dcterms:W3CDTF">2020-06-19T13:14:54Z</dcterms:created>
  <dcterms:modified xsi:type="dcterms:W3CDTF">2020-06-19T13:15:09Z</dcterms:modified>
</cp:coreProperties>
</file>