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07"/>
    <p:restoredTop sz="94590"/>
  </p:normalViewPr>
  <p:slideViewPr>
    <p:cSldViewPr snapToGrid="0" snapToObjects="1">
      <p:cViewPr>
        <p:scale>
          <a:sx n="40" d="100"/>
          <a:sy n="40" d="100"/>
        </p:scale>
        <p:origin x="271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225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009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24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63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5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831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808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71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480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99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73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07EC1-AB4C-304C-B35A-1DF64AD29543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DF047-6BF6-5E4D-B478-D44D06C4B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82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83AC381-A09A-074E-A454-84F150677CF8}"/>
              </a:ext>
            </a:extLst>
          </p:cNvPr>
          <p:cNvSpPr txBox="1"/>
          <p:nvPr/>
        </p:nvSpPr>
        <p:spPr>
          <a:xfrm>
            <a:off x="354250" y="91509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LO: To learn and know about Italian culture.</a:t>
            </a:r>
          </a:p>
        </p:txBody>
      </p:sp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3FACF152-18CB-364E-820F-8463554A4E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578968" y="2890645"/>
            <a:ext cx="15349935" cy="107557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8605FB-06B9-5642-ABC1-E10BB37C734F}"/>
              </a:ext>
            </a:extLst>
          </p:cNvPr>
          <p:cNvSpPr txBox="1"/>
          <p:nvPr/>
        </p:nvSpPr>
        <p:spPr>
          <a:xfrm>
            <a:off x="9274315" y="131867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Mild Worksheet:</a:t>
            </a:r>
          </a:p>
        </p:txBody>
      </p:sp>
    </p:spTree>
    <p:extLst>
      <p:ext uri="{BB962C8B-B14F-4D97-AF65-F5344CB8AC3E}">
        <p14:creationId xmlns:p14="http://schemas.microsoft.com/office/powerpoint/2010/main" val="975724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83AC381-A09A-074E-A454-84F150677CF8}"/>
              </a:ext>
            </a:extLst>
          </p:cNvPr>
          <p:cNvSpPr txBox="1"/>
          <p:nvPr/>
        </p:nvSpPr>
        <p:spPr>
          <a:xfrm>
            <a:off x="354250" y="91509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LO: To learn and know about Italian culture.</a:t>
            </a:r>
          </a:p>
        </p:txBody>
      </p:sp>
      <p:pic>
        <p:nvPicPr>
          <p:cNvPr id="3" name="Picture 2" descr="A close up of a device&#10;&#10;Description automatically generated">
            <a:extLst>
              <a:ext uri="{FF2B5EF4-FFF2-40B4-BE49-F238E27FC236}">
                <a16:creationId xmlns:a16="http://schemas.microsoft.com/office/drawing/2014/main" id="{E62DC60D-3A46-C94C-BD79-8FB530FB2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611431" y="2950045"/>
            <a:ext cx="15514313" cy="110975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8605FB-06B9-5642-ABC1-E10BB37C734F}"/>
              </a:ext>
            </a:extLst>
          </p:cNvPr>
          <p:cNvSpPr txBox="1"/>
          <p:nvPr/>
        </p:nvSpPr>
        <p:spPr>
          <a:xfrm>
            <a:off x="8406725" y="91508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Spicy/Hot Worksheet:</a:t>
            </a:r>
          </a:p>
        </p:txBody>
      </p:sp>
    </p:spTree>
    <p:extLst>
      <p:ext uri="{BB962C8B-B14F-4D97-AF65-F5344CB8AC3E}">
        <p14:creationId xmlns:p14="http://schemas.microsoft.com/office/powerpoint/2010/main" val="1347476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83AC381-A09A-074E-A454-84F150677CF8}"/>
              </a:ext>
            </a:extLst>
          </p:cNvPr>
          <p:cNvSpPr txBox="1"/>
          <p:nvPr/>
        </p:nvSpPr>
        <p:spPr>
          <a:xfrm>
            <a:off x="354250" y="91509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LO: To learn and know about Italian culture.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8605FB-06B9-5642-ABC1-E10BB37C734F}"/>
              </a:ext>
            </a:extLst>
          </p:cNvPr>
          <p:cNvSpPr txBox="1"/>
          <p:nvPr/>
        </p:nvSpPr>
        <p:spPr>
          <a:xfrm>
            <a:off x="8406725" y="91508"/>
            <a:ext cx="7570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902030302020204" pitchFamily="66" charset="0"/>
              </a:rPr>
              <a:t>Spicy/Hot Worksheet 2: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6C22066-56E5-0C4A-913A-734A683C8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743376" y="2791848"/>
            <a:ext cx="15678751" cy="1120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33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44</Words>
  <Application>Microsoft Macintosh PowerPoint</Application>
  <PresentationFormat>Custom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2</cp:revision>
  <dcterms:created xsi:type="dcterms:W3CDTF">2020-05-29T14:32:08Z</dcterms:created>
  <dcterms:modified xsi:type="dcterms:W3CDTF">2020-05-29T15:22:25Z</dcterms:modified>
</cp:coreProperties>
</file>