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336" r:id="rId3"/>
    <p:sldId id="335" r:id="rId4"/>
    <p:sldId id="325" r:id="rId5"/>
    <p:sldId id="324" r:id="rId6"/>
    <p:sldId id="326" r:id="rId7"/>
    <p:sldId id="327" r:id="rId8"/>
    <p:sldId id="328" r:id="rId9"/>
    <p:sldId id="329" r:id="rId10"/>
    <p:sldId id="298" r:id="rId11"/>
    <p:sldId id="337" r:id="rId1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5274" autoAdjust="0"/>
  </p:normalViewPr>
  <p:slideViewPr>
    <p:cSldViewPr snapToGrid="0">
      <p:cViewPr varScale="1">
        <p:scale>
          <a:sx n="57" d="100"/>
          <a:sy n="57" d="100"/>
        </p:scale>
        <p:origin x="1016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C52931-B771-4752-BEA4-31FCC474C0C0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6C7015-F04C-48C9-BC96-202E4B865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862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08AEC-974C-4434-9560-45680D4746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C47FEC-1ACF-4157-A367-33F96DE7C9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7A9E01-38C6-49EE-B4FA-250C122AF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8FAFD-FD73-49E5-9B62-36070DE2B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D5B2A-2182-485D-8B80-8BFFD4176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95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1BEC6-5ADC-475B-8683-1C29BACA9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ABAAB-FFBC-4829-A807-9B08B33285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15BBE-52DE-42E8-BD47-176D672DE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57FDF-94E7-44B5-A7B3-715A655A9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D06A1-4CEF-4946-A7B6-6FDB00A44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68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5589B-C902-4AC8-B417-E58EAC798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669F88-D765-4C19-8857-C7162CB0CD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4B02D-BE8F-4AAE-AC85-7D0F7CD4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28DB2-D389-4BF0-9D96-A086AE72A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87BE5-0659-456B-9FF5-6C8950BCB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987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3E1BA-2441-4A96-A80C-C3FD58933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98D7C-B04C-4DE3-8374-BCE8F8C528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AF2E30-462E-4CDB-9DA3-095D36CB11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C4870E-EFE6-4F1D-9CEC-780B23C04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A96D86-67C8-45B4-BD91-84340D754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2F44F3-D183-4DD1-AE90-870FDEC9D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819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1D3F2-9704-48DD-A2A8-64734C067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20A13F-A7BD-4E9D-AE71-4D786697BA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63F44F-CCF0-4AC1-8C5B-C79866BE6E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4F31B9-0823-4B62-B3C2-8B9B5C08BB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F8F2CC-DB13-46CF-BC06-83AAE8E59C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EBB624-BD01-48BD-9614-150645CBE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C8635A-8C15-4CCD-9254-E38B19AC2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CEFBC5-B78E-4F13-8DA5-BC497E148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50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D0E3F-714A-4207-B358-AEAECB466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644837-AD78-4719-9395-CBC7BC8AA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82B209-C582-4726-B899-6FCBF0770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C19C5E-2470-4050-A209-294B3A150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530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F136AA-B31C-430E-A2CA-C5A9E49D7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736827-890C-4E03-8E3F-B82F39479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445A86-B97C-4576-A689-E41B8408B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837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81508-41C2-4095-8EAA-69B8088FF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EC835-1D92-4B93-94B3-5C85A18B9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0EDEE7-59FB-4D0A-803F-E86A18D873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DD23BA-91A8-4E72-A612-4FF4ADA0A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2DB296-253B-43C7-9693-4FC6A2648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5D604-F4A3-472E-A3F6-280997D60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766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3A6B7-90EE-4060-9868-AE8F2E7C4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91A208-A3B6-40C3-94C2-9073C5B551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795F00-EB26-4274-B869-A94E46CE44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599C1A-2FCE-4E3C-9A20-DC1707A77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B743B-1608-4343-AA4A-23338B88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20FDAE-70B5-4B63-979B-D1B7584A8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571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AD8CD-7BD9-4B36-AD8B-7334A88E7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F3A752-3696-4BB8-B321-6693A70FDC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7EACC-C78E-4AD7-972B-43C265775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68C54-732A-413E-98D1-CA5F06470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14FFF9-36C6-4114-BCC4-C83B02CC6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093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88787C-E95D-438F-B71E-9CD0A45E83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623CF8-F432-49AB-B24C-D294875047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319CA-2300-48E6-9B6B-5254CA9FF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379836-90F0-4BFD-B27B-012127453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70731B-E6F5-4CD9-AEE9-D28F33623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33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C69B24-F874-4E47-9635-2AFF6EB43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6354C0-7980-4443-9127-94710145B2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7CFA2-12B3-4A5E-BD8B-C587E401AC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66DE8-B2B5-4954-98F2-E5E2FF55D74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8E5341-7BB4-4B28-8D5B-07DF3FE9B7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A59A61-DA7F-4124-B84D-1834407026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95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9D59F-83F9-4FA2-AF03-88450475E5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887475"/>
            <a:ext cx="9144000" cy="2387600"/>
          </a:xfrm>
        </p:spPr>
        <p:txBody>
          <a:bodyPr/>
          <a:lstStyle/>
          <a:p>
            <a:r>
              <a:rPr lang="en-GB" dirty="0"/>
              <a:t>Hamlet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B6DFE0-049E-46F1-BF61-9F49AEE418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500125"/>
            <a:ext cx="9144000" cy="1655762"/>
          </a:xfrm>
        </p:spPr>
        <p:txBody>
          <a:bodyPr/>
          <a:lstStyle/>
          <a:p>
            <a:r>
              <a:rPr lang="en-GB" dirty="0"/>
              <a:t>To be or not to be? That is the question.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0F5756-0CC0-4912-B551-09780E75D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49" y="2109723"/>
            <a:ext cx="2857501" cy="44958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0ED56C0-8624-47B4-B488-BE6367531BB3}"/>
              </a:ext>
            </a:extLst>
          </p:cNvPr>
          <p:cNvSpPr txBox="1"/>
          <p:nvPr/>
        </p:nvSpPr>
        <p:spPr>
          <a:xfrm>
            <a:off x="6946900" y="121659"/>
            <a:ext cx="4958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23</a:t>
            </a:r>
            <a:r>
              <a:rPr lang="en-GB" baseline="30000" dirty="0"/>
              <a:t>rd</a:t>
            </a:r>
            <a:r>
              <a:rPr lang="en-GB" dirty="0"/>
              <a:t>/ Friday 26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722467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275" y="476519"/>
            <a:ext cx="1157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/>
              <a:t>LO: Edit, improve and publish a diary entry from the viewpoint of either Hamlet or Claudius </a:t>
            </a:r>
          </a:p>
        </p:txBody>
      </p:sp>
      <p:sp>
        <p:nvSpPr>
          <p:cNvPr id="3" name="Rectangle 2"/>
          <p:cNvSpPr/>
          <p:nvPr/>
        </p:nvSpPr>
        <p:spPr>
          <a:xfrm>
            <a:off x="502275" y="1785486"/>
            <a:ext cx="987809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/>
              <a:t>Success criteria: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Written in the first person.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Adverbials of time to show sequence of events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Events described using past tense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of informal language and phrases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Adjectives to describe feelings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of questions to show character’s thought process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of key spellings (</a:t>
            </a:r>
            <a:r>
              <a:rPr lang="en-US" sz="2800" dirty="0"/>
              <a:t>amateur, conscience, immediately, opportunity)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Select language that shows good awareness of the reader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</a:rPr>
              <a:t>Use a range of punctuation correctly</a:t>
            </a:r>
            <a:endParaRPr lang="en-US" sz="2800" dirty="0">
              <a:solidFill>
                <a:srgbClr val="FF0000"/>
              </a:solidFill>
            </a:endParaRP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6D68E6-D176-410F-9DBD-00762609BAFE}"/>
              </a:ext>
            </a:extLst>
          </p:cNvPr>
          <p:cNvSpPr txBox="1"/>
          <p:nvPr/>
        </p:nvSpPr>
        <p:spPr>
          <a:xfrm>
            <a:off x="6946900" y="121659"/>
            <a:ext cx="4958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23</a:t>
            </a:r>
            <a:r>
              <a:rPr lang="en-GB" baseline="30000" dirty="0"/>
              <a:t>rd</a:t>
            </a:r>
            <a:r>
              <a:rPr lang="en-GB" dirty="0"/>
              <a:t>/ Friday 26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725870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4D83BAE-60D6-4D1A-B49C-863EF45F1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recap…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BF7CBD-420E-440D-9CB1-510F2B0F83B3}"/>
              </a:ext>
            </a:extLst>
          </p:cNvPr>
          <p:cNvSpPr txBox="1"/>
          <p:nvPr/>
        </p:nvSpPr>
        <p:spPr>
          <a:xfrm>
            <a:off x="6946900" y="121659"/>
            <a:ext cx="4958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23</a:t>
            </a:r>
            <a:r>
              <a:rPr lang="en-GB" baseline="30000" dirty="0"/>
              <a:t>rd</a:t>
            </a:r>
            <a:r>
              <a:rPr lang="en-GB" dirty="0"/>
              <a:t>/ Friday 26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4274331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AB5D4-1FD2-4833-B90D-A3F27092B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Who’s Who?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748E09-55C7-4890-A74D-3E35392D08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562" t="12500" r="5703" b="62223"/>
          <a:stretch/>
        </p:blipFill>
        <p:spPr>
          <a:xfrm>
            <a:off x="485775" y="1304925"/>
            <a:ext cx="3381374" cy="17335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107A0B-951A-405A-A235-E4825A409C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666" t="36389" r="56667" b="18055"/>
          <a:stretch/>
        </p:blipFill>
        <p:spPr>
          <a:xfrm>
            <a:off x="3898632" y="1326357"/>
            <a:ext cx="2628900" cy="3124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063F1A-B724-481D-9FDA-945CF3AB17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889" t="46529" r="22111" b="15416"/>
          <a:stretch/>
        </p:blipFill>
        <p:spPr>
          <a:xfrm>
            <a:off x="7391400" y="1476375"/>
            <a:ext cx="2143125" cy="2609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C461B4-FDB7-402D-9F67-33F52D4D68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666" t="11943" r="65111" b="36528"/>
          <a:stretch/>
        </p:blipFill>
        <p:spPr>
          <a:xfrm>
            <a:off x="485775" y="3181350"/>
            <a:ext cx="2505076" cy="35337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9BDE0B9-A480-45BD-988B-F2E55D41930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111" t="29306" r="54889" b="8334"/>
          <a:stretch/>
        </p:blipFill>
        <p:spPr>
          <a:xfrm>
            <a:off x="9534525" y="1027906"/>
            <a:ext cx="2292619" cy="3009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D3C5869-D166-434C-BE05-18EA5E155A1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0445" t="36250" r="20111" b="14028"/>
          <a:stretch/>
        </p:blipFill>
        <p:spPr>
          <a:xfrm>
            <a:off x="6223136" y="3181350"/>
            <a:ext cx="1666874" cy="34099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071B63B-9D17-4505-AEAD-C7E99AF8450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334" t="34307" r="56816" b="26249"/>
          <a:stretch/>
        </p:blipFill>
        <p:spPr>
          <a:xfrm>
            <a:off x="8172047" y="3937794"/>
            <a:ext cx="2387465" cy="27051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E4D317E-99BE-44DE-AB41-589DC9BFF76F}"/>
              </a:ext>
            </a:extLst>
          </p:cNvPr>
          <p:cNvSpPr txBox="1"/>
          <p:nvPr/>
        </p:nvSpPr>
        <p:spPr>
          <a:xfrm>
            <a:off x="6946900" y="121659"/>
            <a:ext cx="4958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23</a:t>
            </a:r>
            <a:r>
              <a:rPr lang="en-GB" baseline="30000" dirty="0"/>
              <a:t>rd</a:t>
            </a:r>
            <a:r>
              <a:rPr lang="en-GB" dirty="0"/>
              <a:t>/ Friday 26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3091967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8467F4-2D28-4B8E-8CAD-8B5DDF6084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6" t="16388" r="444" b="16251"/>
          <a:stretch/>
        </p:blipFill>
        <p:spPr>
          <a:xfrm>
            <a:off x="695324" y="504148"/>
            <a:ext cx="10191751" cy="584970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E4D2A5B-6B95-4C12-94A0-279237355CAC}"/>
              </a:ext>
            </a:extLst>
          </p:cNvPr>
          <p:cNvSpPr txBox="1"/>
          <p:nvPr/>
        </p:nvSpPr>
        <p:spPr>
          <a:xfrm>
            <a:off x="6946900" y="121659"/>
            <a:ext cx="4958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23</a:t>
            </a:r>
            <a:r>
              <a:rPr lang="en-GB" baseline="30000" dirty="0"/>
              <a:t>rd</a:t>
            </a:r>
            <a:r>
              <a:rPr lang="en-GB" dirty="0"/>
              <a:t>/ Friday 26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88473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7283CF-3118-45A9-80E4-BE3390EA31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44" t="15972" r="222" b="11528"/>
          <a:stretch/>
        </p:blipFill>
        <p:spPr>
          <a:xfrm>
            <a:off x="1076324" y="304800"/>
            <a:ext cx="9867901" cy="60671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E0011A0-A443-4A97-8813-C9A29943C2B2}"/>
              </a:ext>
            </a:extLst>
          </p:cNvPr>
          <p:cNvSpPr txBox="1"/>
          <p:nvPr/>
        </p:nvSpPr>
        <p:spPr>
          <a:xfrm>
            <a:off x="6946900" y="121659"/>
            <a:ext cx="4958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23</a:t>
            </a:r>
            <a:r>
              <a:rPr lang="en-GB" baseline="30000" dirty="0"/>
              <a:t>rd</a:t>
            </a:r>
            <a:r>
              <a:rPr lang="en-GB" dirty="0"/>
              <a:t>/ Friday 26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3982278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067B95-5E3D-4987-96E1-CBB852A804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6" t="11944" r="35222" b="35000"/>
          <a:stretch/>
        </p:blipFill>
        <p:spPr>
          <a:xfrm>
            <a:off x="3448050" y="1228725"/>
            <a:ext cx="5067300" cy="36385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75B7377-25CD-422A-85E7-094BB7CD1AE3}"/>
              </a:ext>
            </a:extLst>
          </p:cNvPr>
          <p:cNvSpPr txBox="1"/>
          <p:nvPr/>
        </p:nvSpPr>
        <p:spPr>
          <a:xfrm>
            <a:off x="6946900" y="121659"/>
            <a:ext cx="4958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23</a:t>
            </a:r>
            <a:r>
              <a:rPr lang="en-GB" baseline="30000" dirty="0"/>
              <a:t>rd</a:t>
            </a:r>
            <a:r>
              <a:rPr lang="en-GB" dirty="0"/>
              <a:t>/ Friday 26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85911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128308-3716-4BA2-9582-E8E17B0944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7" t="15139" r="2222" b="9028"/>
          <a:stretch/>
        </p:blipFill>
        <p:spPr>
          <a:xfrm>
            <a:off x="942974" y="304800"/>
            <a:ext cx="7896225" cy="52006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26C6809-3199-4FF4-9982-2059B95964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67" t="22500" r="999" b="60694"/>
          <a:stretch/>
        </p:blipFill>
        <p:spPr>
          <a:xfrm>
            <a:off x="3867150" y="5153025"/>
            <a:ext cx="8086725" cy="11525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D82FD46-84DE-4411-B632-E412BFC950CE}"/>
              </a:ext>
            </a:extLst>
          </p:cNvPr>
          <p:cNvSpPr txBox="1"/>
          <p:nvPr/>
        </p:nvSpPr>
        <p:spPr>
          <a:xfrm>
            <a:off x="6946900" y="121659"/>
            <a:ext cx="4958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23</a:t>
            </a:r>
            <a:r>
              <a:rPr lang="en-GB" baseline="30000" dirty="0"/>
              <a:t>rd</a:t>
            </a:r>
            <a:r>
              <a:rPr lang="en-GB" dirty="0"/>
              <a:t>/ Friday 26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2318475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654A41-09A1-417E-8BAB-9E557E9D5A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4" t="15556" r="3666" b="25972"/>
          <a:stretch/>
        </p:blipFill>
        <p:spPr>
          <a:xfrm>
            <a:off x="942975" y="495300"/>
            <a:ext cx="10117179" cy="52006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C706F1D-B66C-4053-8EF9-527294F88E34}"/>
              </a:ext>
            </a:extLst>
          </p:cNvPr>
          <p:cNvSpPr txBox="1"/>
          <p:nvPr/>
        </p:nvSpPr>
        <p:spPr>
          <a:xfrm>
            <a:off x="6946900" y="121659"/>
            <a:ext cx="4958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23</a:t>
            </a:r>
            <a:r>
              <a:rPr lang="en-GB" baseline="30000" dirty="0"/>
              <a:t>rd</a:t>
            </a:r>
            <a:r>
              <a:rPr lang="en-GB" dirty="0"/>
              <a:t>/ Friday 26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678258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275" y="476519"/>
            <a:ext cx="114027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/>
              <a:t>LO: Edit, improve and publish a diary entry from the viewpoint of either Hamlet or Claudius </a:t>
            </a:r>
          </a:p>
        </p:txBody>
      </p:sp>
      <p:sp>
        <p:nvSpPr>
          <p:cNvPr id="3" name="Rectangle 2"/>
          <p:cNvSpPr/>
          <p:nvPr/>
        </p:nvSpPr>
        <p:spPr>
          <a:xfrm>
            <a:off x="502275" y="1656339"/>
            <a:ext cx="987809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/>
              <a:t>Success criteria: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Written in the first person.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Adverbials of time to show sequence of events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Events described using past tense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of informal language and phrases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Adjectives to describe feelings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of questions to show character’s thought process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of key spellings (</a:t>
            </a:r>
            <a:r>
              <a:rPr lang="en-US" sz="2800" dirty="0"/>
              <a:t>amateur, conscience, immediately, opportunity)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Select language that shows good awareness of the reader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</a:rPr>
              <a:t>Use a range of punctuation correctly</a:t>
            </a:r>
            <a:endParaRPr lang="en-US" sz="2800" dirty="0">
              <a:solidFill>
                <a:srgbClr val="FF0000"/>
              </a:solidFill>
            </a:endParaRP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B9F15D-7D24-48D3-B6EE-B4C766347684}"/>
              </a:ext>
            </a:extLst>
          </p:cNvPr>
          <p:cNvSpPr txBox="1"/>
          <p:nvPr/>
        </p:nvSpPr>
        <p:spPr>
          <a:xfrm>
            <a:off x="9489688" y="1538868"/>
            <a:ext cx="25647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Have a couple examples of children’s writing scanned in and model editing and improving using success criteria. Children then edit and improve their own writing and publish if time.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9672BC-E41D-4032-9256-22828C049F27}"/>
              </a:ext>
            </a:extLst>
          </p:cNvPr>
          <p:cNvSpPr txBox="1"/>
          <p:nvPr/>
        </p:nvSpPr>
        <p:spPr>
          <a:xfrm>
            <a:off x="6946900" y="121659"/>
            <a:ext cx="4958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23</a:t>
            </a:r>
            <a:r>
              <a:rPr lang="en-GB" baseline="30000" dirty="0"/>
              <a:t>rd</a:t>
            </a:r>
            <a:r>
              <a:rPr lang="en-GB" dirty="0"/>
              <a:t>/ Friday 26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4224622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1136E5-49A3-42A3-A61F-245ADB3946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037" t="31382" r="27653" b="10732"/>
          <a:stretch/>
        </p:blipFill>
        <p:spPr>
          <a:xfrm>
            <a:off x="345687" y="245325"/>
            <a:ext cx="6255835" cy="396983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69D18A-00C4-421B-B264-0A667DAC46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945" t="22439" r="22713" b="15122"/>
          <a:stretch/>
        </p:blipFill>
        <p:spPr>
          <a:xfrm>
            <a:off x="4977162" y="2330606"/>
            <a:ext cx="6869151" cy="4282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786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745</TotalTime>
  <Words>302</Words>
  <Application>Microsoft Office PowerPoint</Application>
  <PresentationFormat>Widescreen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Hamlet</vt:lpstr>
      <vt:lpstr>PowerPoint Presentation</vt:lpstr>
      <vt:lpstr>Let’s recap…</vt:lpstr>
      <vt:lpstr>Who’s Who?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Hamlet</dc:title>
  <dc:creator>Ben Sparrow</dc:creator>
  <cp:lastModifiedBy>Ben Sparrow</cp:lastModifiedBy>
  <cp:revision>84</cp:revision>
  <cp:lastPrinted>2019-03-05T11:10:48Z</cp:lastPrinted>
  <dcterms:created xsi:type="dcterms:W3CDTF">2019-02-21T15:29:47Z</dcterms:created>
  <dcterms:modified xsi:type="dcterms:W3CDTF">2020-06-16T11:25:20Z</dcterms:modified>
</cp:coreProperties>
</file>