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av" ContentType="audio/x-wav"/>
  <Default Extension="wdp" ContentType="image/vnd.ms-photo"/>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56" r:id="rId2"/>
    <p:sldId id="257" r:id="rId3"/>
    <p:sldId id="259" r:id="rId4"/>
    <p:sldId id="267" r:id="rId5"/>
    <p:sldId id="268" r:id="rId6"/>
  </p:sldIdLst>
  <p:sldSz cx="12192000" cy="6858000"/>
  <p:notesSz cx="6797675" cy="9926638"/>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3B6E66"/>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napToGrid="0">
      <p:cViewPr varScale="1">
        <p:scale>
          <a:sx n="81" d="100"/>
          <a:sy n="81" d="100"/>
        </p:scale>
        <p:origin x="96" y="53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presProps" Target="pres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5" Type="http://schemas.openxmlformats.org/officeDocument/2006/relationships/slide" Target="slides/slide4.xml"/><Relationship Id="rId10"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theme" Target="theme/theme1.xml"/></Relationships>
</file>

<file path=ppt/slideLayouts/_rels/slideLayout1.xml.rels><?xml version="1.0" encoding="UTF-8" standalone="yes"?>
<Relationships xmlns="http://schemas.openxmlformats.org/package/2006/relationships"><Relationship Id="rId2" Type="http://schemas.openxmlformats.org/officeDocument/2006/relationships/slideMaster" Target="../slideMasters/slideMaster1.xml"/><Relationship Id="rId1" Type="http://schemas.openxmlformats.org/officeDocument/2006/relationships/audio" Target="../media/audio1.wav"/></Relationships>
</file>

<file path=ppt/slideLayouts/_rels/slideLayout2.xml.rels><?xml version="1.0" encoding="UTF-8" standalone="yes"?>
<Relationships xmlns="http://schemas.openxmlformats.org/package/2006/relationships"><Relationship Id="rId2" Type="http://schemas.openxmlformats.org/officeDocument/2006/relationships/slideMaster" Target="../slideMasters/slideMaster1.xml"/><Relationship Id="rId1" Type="http://schemas.openxmlformats.org/officeDocument/2006/relationships/audio" Target="../media/audio1.wav"/></Relationships>
</file>

<file path=ppt/slideLayouts/_rels/slideLayout3.xml.rels><?xml version="1.0" encoding="UTF-8" standalone="yes"?>
<Relationships xmlns="http://schemas.openxmlformats.org/package/2006/relationships"><Relationship Id="rId2" Type="http://schemas.openxmlformats.org/officeDocument/2006/relationships/slideMaster" Target="../slideMasters/slideMaster1.xml"/><Relationship Id="rId1" Type="http://schemas.openxmlformats.org/officeDocument/2006/relationships/audio" Target="../media/audio1.wav"/></Relationships>
</file>

<file path=ppt/slideLayouts/_rels/slideLayout4.xml.rels><?xml version="1.0" encoding="UTF-8" standalone="yes"?>
<Relationships xmlns="http://schemas.openxmlformats.org/package/2006/relationships"><Relationship Id="rId2" Type="http://schemas.openxmlformats.org/officeDocument/2006/relationships/slideMaster" Target="../slideMasters/slideMaster1.xml"/><Relationship Id="rId1" Type="http://schemas.openxmlformats.org/officeDocument/2006/relationships/audio" Target="../media/audio1.wav"/></Relationships>
</file>

<file path=ppt/slideLayouts/_rels/slideLayout5.xml.rels><?xml version="1.0" encoding="UTF-8" standalone="yes"?>
<Relationships xmlns="http://schemas.openxmlformats.org/package/2006/relationships"><Relationship Id="rId2" Type="http://schemas.openxmlformats.org/officeDocument/2006/relationships/slideMaster" Target="../slideMasters/slideMaster1.xml"/><Relationship Id="rId1" Type="http://schemas.openxmlformats.org/officeDocument/2006/relationships/audio" Target="../media/audio1.wav"/></Relationships>
</file>

<file path=ppt/slideLayouts/_rels/slideLayout6.xml.rels><?xml version="1.0" encoding="UTF-8" standalone="yes"?>
<Relationships xmlns="http://schemas.openxmlformats.org/package/2006/relationships"><Relationship Id="rId2" Type="http://schemas.openxmlformats.org/officeDocument/2006/relationships/slideMaster" Target="../slideMasters/slideMaster1.xml"/><Relationship Id="rId1" Type="http://schemas.openxmlformats.org/officeDocument/2006/relationships/audio" Target="../media/audio1.wav"/></Relationships>
</file>

<file path=ppt/slideLayouts/_rels/slideLayout7.xml.rels><?xml version="1.0" encoding="UTF-8" standalone="yes"?>
<Relationships xmlns="http://schemas.openxmlformats.org/package/2006/relationships"><Relationship Id="rId2" Type="http://schemas.openxmlformats.org/officeDocument/2006/relationships/slideMaster" Target="../slideMasters/slideMaster1.xml"/><Relationship Id="rId1" Type="http://schemas.openxmlformats.org/officeDocument/2006/relationships/audio" Target="../media/audio1.wav"/></Relationships>
</file>

<file path=ppt/slideLayouts/_rels/slideLayout8.xml.rels><?xml version="1.0" encoding="UTF-8" standalone="yes"?>
<Relationships xmlns="http://schemas.openxmlformats.org/package/2006/relationships"><Relationship Id="rId2" Type="http://schemas.openxmlformats.org/officeDocument/2006/relationships/slideMaster" Target="../slideMasters/slideMaster1.xml"/><Relationship Id="rId1" Type="http://schemas.openxmlformats.org/officeDocument/2006/relationships/audio" Target="../media/audio1.wav"/></Relationships>
</file>

<file path=ppt/slideLayouts/_rels/slideLayout9.xml.rels><?xml version="1.0" encoding="UTF-8" standalone="yes"?>
<Relationships xmlns="http://schemas.openxmlformats.org/package/2006/relationships"><Relationship Id="rId2" Type="http://schemas.openxmlformats.org/officeDocument/2006/relationships/slideMaster" Target="../slideMasters/slideMaster1.xml"/><Relationship Id="rId1" Type="http://schemas.openxmlformats.org/officeDocument/2006/relationships/audio" Target="../media/audio1.wav"/></Relationships>
</file>

<file path=ppt/slideLayouts/_rels/slideLayout10.xml.rels><?xml version="1.0" encoding="UTF-8" standalone="yes"?>
<Relationships xmlns="http://schemas.openxmlformats.org/package/2006/relationships"><Relationship Id="rId2" Type="http://schemas.openxmlformats.org/officeDocument/2006/relationships/slideMaster" Target="../slideMasters/slideMaster1.xml"/><Relationship Id="rId1" Type="http://schemas.openxmlformats.org/officeDocument/2006/relationships/audio" Target="../media/audio1.wav"/></Relationships>
</file>

<file path=ppt/slideLayouts/_rels/slideLayout11.xml.rels><?xml version="1.0" encoding="UTF-8" standalone="yes"?>
<Relationships xmlns="http://schemas.openxmlformats.org/package/2006/relationships"><Relationship Id="rId2" Type="http://schemas.openxmlformats.org/officeDocument/2006/relationships/slideMaster" Target="../slideMasters/slideMaster1.xml"/><Relationship Id="rId1" Type="http://schemas.openxmlformats.org/officeDocument/2006/relationships/audio" Target="../media/audio1.wav"/></Relationships>
</file>

<file path=ppt/slideLayouts/_rels/slideLayout12.xml.rels><?xml version="1.0" encoding="UTF-8" standalone="yes"?>
<Relationships xmlns="http://schemas.openxmlformats.org/package/2006/relationships"><Relationship Id="rId2" Type="http://schemas.openxmlformats.org/officeDocument/2006/relationships/slideMaster" Target="../slideMasters/slideMaster1.xml"/><Relationship Id="rId1" Type="http://schemas.openxmlformats.org/officeDocument/2006/relationships/audio" Target="../media/audio1.wav"/></Relationships>
</file>

<file path=ppt/slideLayouts/_rels/slideLayout13.xml.rels><?xml version="1.0" encoding="UTF-8" standalone="yes"?>
<Relationships xmlns="http://schemas.openxmlformats.org/package/2006/relationships"><Relationship Id="rId2" Type="http://schemas.openxmlformats.org/officeDocument/2006/relationships/slideMaster" Target="../slideMasters/slideMaster1.xml"/><Relationship Id="rId1" Type="http://schemas.openxmlformats.org/officeDocument/2006/relationships/audio" Target="../media/audio1.wav"/></Relationships>
</file>

<file path=ppt/slideLayouts/_rels/slideLayout14.xml.rels><?xml version="1.0" encoding="UTF-8" standalone="yes"?>
<Relationships xmlns="http://schemas.openxmlformats.org/package/2006/relationships"><Relationship Id="rId2" Type="http://schemas.openxmlformats.org/officeDocument/2006/relationships/slideMaster" Target="../slideMasters/slideMaster1.xml"/><Relationship Id="rId1" Type="http://schemas.openxmlformats.org/officeDocument/2006/relationships/audio" Target="../media/audio1.wav"/></Relationships>
</file>

<file path=ppt/slideLayouts/_rels/slideLayout15.xml.rels><?xml version="1.0" encoding="UTF-8" standalone="yes"?>
<Relationships xmlns="http://schemas.openxmlformats.org/package/2006/relationships"><Relationship Id="rId2" Type="http://schemas.openxmlformats.org/officeDocument/2006/relationships/slideMaster" Target="../slideMasters/slideMaster1.xml"/><Relationship Id="rId1" Type="http://schemas.openxmlformats.org/officeDocument/2006/relationships/audio" Target="../media/audio1.wav"/></Relationships>
</file>

<file path=ppt/slideLayouts/_rels/slideLayout16.xml.rels><?xml version="1.0" encoding="UTF-8" standalone="yes"?>
<Relationships xmlns="http://schemas.openxmlformats.org/package/2006/relationships"><Relationship Id="rId2" Type="http://schemas.openxmlformats.org/officeDocument/2006/relationships/slideMaster" Target="../slideMasters/slideMaster1.xml"/><Relationship Id="rId1" Type="http://schemas.openxmlformats.org/officeDocument/2006/relationships/audio" Target="../media/audio1.wav"/></Relationships>
</file>

<file path=ppt/slideLayouts/_rels/slideLayout17.xml.rels><?xml version="1.0" encoding="UTF-8" standalone="yes"?>
<Relationships xmlns="http://schemas.openxmlformats.org/package/2006/relationships"><Relationship Id="rId2" Type="http://schemas.openxmlformats.org/officeDocument/2006/relationships/slideMaster" Target="../slideMasters/slideMaster1.xml"/><Relationship Id="rId1" Type="http://schemas.openxmlformats.org/officeDocument/2006/relationships/audio" Target="../media/audio1.wav"/></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154955" y="1447800"/>
            <a:ext cx="8825658" cy="3329581"/>
          </a:xfrm>
        </p:spPr>
        <p:txBody>
          <a:bodyPr anchor="b"/>
          <a:lstStyle>
            <a:lvl1pPr>
              <a:defRPr sz="7200"/>
            </a:lvl1pPr>
          </a:lstStyle>
          <a:p>
            <a:r>
              <a:rPr lang="en-US"/>
              <a:t>Click to edit Master title style</a:t>
            </a:r>
            <a:endParaRPr lang="en-US" dirty="0"/>
          </a:p>
        </p:txBody>
      </p:sp>
      <p:sp>
        <p:nvSpPr>
          <p:cNvPr id="3" name="Subtitle 2"/>
          <p:cNvSpPr>
            <a:spLocks noGrp="1"/>
          </p:cNvSpPr>
          <p:nvPr>
            <p:ph type="subTitle" idx="1"/>
          </p:nvPr>
        </p:nvSpPr>
        <p:spPr>
          <a:xfrm>
            <a:off x="1154955" y="4777380"/>
            <a:ext cx="8825658" cy="861420"/>
          </a:xfrm>
        </p:spPr>
        <p:txBody>
          <a:bodyPr anchor="t"/>
          <a:lstStyle>
            <a:lvl1pPr marL="0" indent="0" algn="l">
              <a:buNone/>
              <a:defRPr cap="all">
                <a:solidFill>
                  <a:schemeClr val="bg2">
                    <a:lumMod val="40000"/>
                    <a:lumOff val="6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84E63918-9A38-4FB9-94C2-F44B0ECDA864}" type="datetimeFigureOut">
              <a:rPr lang="en-US" smtClean="0"/>
              <a:t>6/26/2020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4AE2B88-33B8-4BE1-A174-108DEF7A270B}" type="slidenum">
              <a:rPr lang="en-US" smtClean="0"/>
              <a:t>‹#›</a:t>
            </a:fld>
            <a:endParaRPr lang="en-US"/>
          </a:p>
        </p:txBody>
      </p:sp>
    </p:spTree>
    <p:extLst>
      <p:ext uri="{BB962C8B-B14F-4D97-AF65-F5344CB8AC3E}">
        <p14:creationId xmlns:p14="http://schemas.microsoft.com/office/powerpoint/2010/main" val="1038875344"/>
      </p:ext>
    </p:extLst>
  </p:cSld>
  <p:clrMapOvr>
    <a:masterClrMapping/>
  </p:clrMapOvr>
  <p:transition spd="slow">
    <p:split orient="vert"/>
    <p:sndAc>
      <p:stSnd>
        <p:snd r:embed="rId1" name="applause.wav"/>
      </p:stSnd>
    </p:sndAc>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3"/>
          <p:cNvSpPr>
            <a:spLocks noGrp="1"/>
          </p:cNvSpPr>
          <p:nvPr>
            <p:ph type="dt" sz="half" idx="10"/>
          </p:nvPr>
        </p:nvSpPr>
        <p:spPr/>
        <p:txBody>
          <a:bodyPr/>
          <a:lstStyle/>
          <a:p>
            <a:fld id="{84E63918-9A38-4FB9-94C2-F44B0ECDA864}" type="datetimeFigureOut">
              <a:rPr lang="en-US" smtClean="0"/>
              <a:t>6/26/2020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4AE2B88-33B8-4BE1-A174-108DEF7A270B}" type="slidenum">
              <a:rPr lang="en-US" smtClean="0"/>
              <a:t>‹#›</a:t>
            </a:fld>
            <a:endParaRPr lang="en-US"/>
          </a:p>
        </p:txBody>
      </p:sp>
    </p:spTree>
    <p:extLst>
      <p:ext uri="{BB962C8B-B14F-4D97-AF65-F5344CB8AC3E}">
        <p14:creationId xmlns:p14="http://schemas.microsoft.com/office/powerpoint/2010/main" val="4226073980"/>
      </p:ext>
    </p:extLst>
  </p:cSld>
  <p:clrMapOvr>
    <a:masterClrMapping/>
  </p:clrMapOvr>
  <p:transition spd="slow">
    <p:split orient="vert"/>
    <p:sndAc>
      <p:stSnd>
        <p:snd r:embed="rId1" name="applause.wav"/>
      </p:stSnd>
    </p:sndAc>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154956" y="2861733"/>
            <a:ext cx="8825657" cy="1915647"/>
          </a:xfrm>
        </p:spPr>
        <p:txBody>
          <a:bodyPr anchor="b"/>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1154955" y="4777381"/>
            <a:ext cx="8825658" cy="860400"/>
          </a:xfrm>
        </p:spPr>
        <p:txBody>
          <a:bodyPr anchor="t"/>
          <a:lstStyle>
            <a:lvl1pPr marL="0" indent="0" algn="l">
              <a:buNone/>
              <a:defRPr sz="2000" cap="all">
                <a:solidFill>
                  <a:schemeClr val="bg2">
                    <a:lumMod val="40000"/>
                    <a:lumOff val="6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84E63918-9A38-4FB9-94C2-F44B0ECDA864}" type="datetimeFigureOut">
              <a:rPr lang="en-US" smtClean="0"/>
              <a:t>6/26/2020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4AE2B88-33B8-4BE1-A174-108DEF7A270B}" type="slidenum">
              <a:rPr lang="en-US" smtClean="0"/>
              <a:t>‹#›</a:t>
            </a:fld>
            <a:endParaRPr lang="en-US"/>
          </a:p>
        </p:txBody>
      </p:sp>
    </p:spTree>
    <p:extLst>
      <p:ext uri="{BB962C8B-B14F-4D97-AF65-F5344CB8AC3E}">
        <p14:creationId xmlns:p14="http://schemas.microsoft.com/office/powerpoint/2010/main" val="1305688089"/>
      </p:ext>
    </p:extLst>
  </p:cSld>
  <p:clrMapOvr>
    <a:masterClrMapping/>
  </p:clrMapOvr>
  <p:transition spd="slow">
    <p:split orient="vert"/>
    <p:sndAc>
      <p:stSnd>
        <p:snd r:embed="rId1" name="applause.wav"/>
      </p:stSnd>
    </p:sndAc>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1103312" y="2060575"/>
            <a:ext cx="4396339" cy="4195763"/>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5654493" y="2056092"/>
            <a:ext cx="4396341" cy="4200245"/>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84E63918-9A38-4FB9-94C2-F44B0ECDA864}" type="datetimeFigureOut">
              <a:rPr lang="en-US" smtClean="0"/>
              <a:t>6/26/2020</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D4AE2B88-33B8-4BE1-A174-108DEF7A270B}" type="slidenum">
              <a:rPr lang="en-US" smtClean="0"/>
              <a:t>‹#›</a:t>
            </a:fld>
            <a:endParaRPr lang="en-US"/>
          </a:p>
        </p:txBody>
      </p:sp>
    </p:spTree>
    <p:extLst>
      <p:ext uri="{BB962C8B-B14F-4D97-AF65-F5344CB8AC3E}">
        <p14:creationId xmlns:p14="http://schemas.microsoft.com/office/powerpoint/2010/main" val="3926576833"/>
      </p:ext>
    </p:extLst>
  </p:cSld>
  <p:clrMapOvr>
    <a:masterClrMapping/>
  </p:clrMapOvr>
  <p:transition spd="slow">
    <p:split orient="vert"/>
    <p:sndAc>
      <p:stSnd>
        <p:snd r:embed="rId1" name="applause.wav"/>
      </p:stSnd>
    </p:sndAc>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1103313" y="1905000"/>
            <a:ext cx="4396338"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1103312" y="2514600"/>
            <a:ext cx="4396339" cy="3741738"/>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5654495" y="1905000"/>
            <a:ext cx="4396339"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5654495" y="2514600"/>
            <a:ext cx="4396339" cy="3741738"/>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84E63918-9A38-4FB9-94C2-F44B0ECDA864}" type="datetimeFigureOut">
              <a:rPr lang="en-US" smtClean="0"/>
              <a:t>6/26/2020</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D4AE2B88-33B8-4BE1-A174-108DEF7A270B}" type="slidenum">
              <a:rPr lang="en-US" smtClean="0"/>
              <a:t>‹#›</a:t>
            </a:fld>
            <a:endParaRPr lang="en-US"/>
          </a:p>
        </p:txBody>
      </p:sp>
    </p:spTree>
    <p:extLst>
      <p:ext uri="{BB962C8B-B14F-4D97-AF65-F5344CB8AC3E}">
        <p14:creationId xmlns:p14="http://schemas.microsoft.com/office/powerpoint/2010/main" val="1033135520"/>
      </p:ext>
    </p:extLst>
  </p:cSld>
  <p:clrMapOvr>
    <a:masterClrMapping/>
  </p:clrMapOvr>
  <p:transition spd="slow">
    <p:split orient="vert"/>
    <p:sndAc>
      <p:stSnd>
        <p:snd r:embed="rId1" name="applause.wav"/>
      </p:stSnd>
    </p:sndAc>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7" name="Date Placeholder 2"/>
          <p:cNvSpPr>
            <a:spLocks noGrp="1"/>
          </p:cNvSpPr>
          <p:nvPr>
            <p:ph type="dt" sz="half" idx="10"/>
          </p:nvPr>
        </p:nvSpPr>
        <p:spPr/>
        <p:txBody>
          <a:bodyPr/>
          <a:lstStyle/>
          <a:p>
            <a:fld id="{84E63918-9A38-4FB9-94C2-F44B0ECDA864}" type="datetimeFigureOut">
              <a:rPr lang="en-US" smtClean="0"/>
              <a:t>6/26/2020</a:t>
            </a:fld>
            <a:endParaRPr lang="en-US"/>
          </a:p>
        </p:txBody>
      </p:sp>
      <p:sp>
        <p:nvSpPr>
          <p:cNvPr id="5" name="Footer Placeholder 3"/>
          <p:cNvSpPr>
            <a:spLocks noGrp="1"/>
          </p:cNvSpPr>
          <p:nvPr>
            <p:ph type="ftr" sz="quarter" idx="11"/>
          </p:nvPr>
        </p:nvSpPr>
        <p:spPr/>
        <p:txBody>
          <a:bodyPr/>
          <a:lstStyle/>
          <a:p>
            <a:endParaRPr lang="en-US"/>
          </a:p>
        </p:txBody>
      </p:sp>
      <p:sp>
        <p:nvSpPr>
          <p:cNvPr id="6" name="Slide Number Placeholder 4"/>
          <p:cNvSpPr>
            <a:spLocks noGrp="1"/>
          </p:cNvSpPr>
          <p:nvPr>
            <p:ph type="sldNum" sz="quarter" idx="12"/>
          </p:nvPr>
        </p:nvSpPr>
        <p:spPr/>
        <p:txBody>
          <a:bodyPr/>
          <a:lstStyle/>
          <a:p>
            <a:fld id="{D4AE2B88-33B8-4BE1-A174-108DEF7A270B}" type="slidenum">
              <a:rPr lang="en-US" smtClean="0"/>
              <a:t>‹#›</a:t>
            </a:fld>
            <a:endParaRPr lang="en-US"/>
          </a:p>
        </p:txBody>
      </p:sp>
    </p:spTree>
    <p:extLst>
      <p:ext uri="{BB962C8B-B14F-4D97-AF65-F5344CB8AC3E}">
        <p14:creationId xmlns:p14="http://schemas.microsoft.com/office/powerpoint/2010/main" val="1807390808"/>
      </p:ext>
    </p:extLst>
  </p:cSld>
  <p:clrMapOvr>
    <a:masterClrMapping/>
  </p:clrMapOvr>
  <p:transition spd="slow">
    <p:split orient="vert"/>
    <p:sndAc>
      <p:stSnd>
        <p:snd r:embed="rId1" name="applause.wav"/>
      </p:stSnd>
    </p:sndAc>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7" name="Date Placeholder 1"/>
          <p:cNvSpPr>
            <a:spLocks noGrp="1"/>
          </p:cNvSpPr>
          <p:nvPr>
            <p:ph type="dt" sz="half" idx="10"/>
          </p:nvPr>
        </p:nvSpPr>
        <p:spPr/>
        <p:txBody>
          <a:bodyPr/>
          <a:lstStyle/>
          <a:p>
            <a:fld id="{84E63918-9A38-4FB9-94C2-F44B0ECDA864}" type="datetimeFigureOut">
              <a:rPr lang="en-US" smtClean="0"/>
              <a:t>6/26/2020</a:t>
            </a:fld>
            <a:endParaRPr lang="en-US"/>
          </a:p>
        </p:txBody>
      </p:sp>
      <p:sp>
        <p:nvSpPr>
          <p:cNvPr id="5" name="Footer Placeholder 2"/>
          <p:cNvSpPr>
            <a:spLocks noGrp="1"/>
          </p:cNvSpPr>
          <p:nvPr>
            <p:ph type="ftr" sz="quarter" idx="11"/>
          </p:nvPr>
        </p:nvSpPr>
        <p:spPr/>
        <p:txBody>
          <a:bodyPr/>
          <a:lstStyle/>
          <a:p>
            <a:endParaRPr lang="en-US"/>
          </a:p>
        </p:txBody>
      </p:sp>
      <p:sp>
        <p:nvSpPr>
          <p:cNvPr id="6" name="Slide Number Placeholder 3"/>
          <p:cNvSpPr>
            <a:spLocks noGrp="1"/>
          </p:cNvSpPr>
          <p:nvPr>
            <p:ph type="sldNum" sz="quarter" idx="12"/>
          </p:nvPr>
        </p:nvSpPr>
        <p:spPr/>
        <p:txBody>
          <a:bodyPr/>
          <a:lstStyle/>
          <a:p>
            <a:fld id="{D4AE2B88-33B8-4BE1-A174-108DEF7A270B}" type="slidenum">
              <a:rPr lang="en-US" smtClean="0"/>
              <a:t>‹#›</a:t>
            </a:fld>
            <a:endParaRPr lang="en-US"/>
          </a:p>
        </p:txBody>
      </p:sp>
    </p:spTree>
    <p:extLst>
      <p:ext uri="{BB962C8B-B14F-4D97-AF65-F5344CB8AC3E}">
        <p14:creationId xmlns:p14="http://schemas.microsoft.com/office/powerpoint/2010/main" val="195917001"/>
      </p:ext>
    </p:extLst>
  </p:cSld>
  <p:clrMapOvr>
    <a:masterClrMapping/>
  </p:clrMapOvr>
  <p:transition spd="slow">
    <p:split orient="vert"/>
    <p:sndAc>
      <p:stSnd>
        <p:snd r:embed="rId1" name="applause.wav"/>
      </p:stSnd>
    </p:sndAc>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54953" y="1447800"/>
            <a:ext cx="3401064" cy="1447800"/>
          </a:xfrm>
        </p:spPr>
        <p:txBody>
          <a:bodyPr anchor="b"/>
          <a:lstStyle>
            <a:lvl1pPr algn="l">
              <a:defRPr sz="2400" b="0"/>
            </a:lvl1pPr>
          </a:lstStyle>
          <a:p>
            <a:r>
              <a:rPr lang="en-US"/>
              <a:t>Click to edit Master title style</a:t>
            </a:r>
            <a:endParaRPr lang="en-US" dirty="0"/>
          </a:p>
        </p:txBody>
      </p:sp>
      <p:sp>
        <p:nvSpPr>
          <p:cNvPr id="3" name="Content Placeholder 2"/>
          <p:cNvSpPr>
            <a:spLocks noGrp="1"/>
          </p:cNvSpPr>
          <p:nvPr>
            <p:ph idx="1"/>
          </p:nvPr>
        </p:nvSpPr>
        <p:spPr>
          <a:xfrm>
            <a:off x="4784616" y="1447800"/>
            <a:ext cx="5195997" cy="4572000"/>
          </a:xfrm>
        </p:spPr>
        <p:txBody>
          <a:bodyPr anchor="ctr">
            <a:normAutofit/>
          </a:bodyPr>
          <a:lstStyle>
            <a:lvl1pPr>
              <a:defRPr sz="2000"/>
            </a:lvl1pPr>
            <a:lvl2pPr>
              <a:defRPr sz="1800"/>
            </a:lvl2pPr>
            <a:lvl3pPr>
              <a:defRPr sz="1600"/>
            </a:lvl3pPr>
            <a:lvl4pPr>
              <a:defRPr sz="1400"/>
            </a:lvl4pPr>
            <a:lvl5pPr>
              <a:defRPr sz="1400"/>
            </a:lvl5pPr>
            <a:lvl6pPr>
              <a:defRPr sz="1400"/>
            </a:lvl6pPr>
            <a:lvl7pPr>
              <a:defRPr sz="1400"/>
            </a:lvl7pPr>
            <a:lvl8pPr>
              <a:defRPr sz="1400"/>
            </a:lvl8pPr>
            <a:lvl9pPr>
              <a:defRPr sz="14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1154953" y="3129280"/>
            <a:ext cx="3401063" cy="2895599"/>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7" name="Date Placeholder 4"/>
          <p:cNvSpPr>
            <a:spLocks noGrp="1"/>
          </p:cNvSpPr>
          <p:nvPr>
            <p:ph type="dt" sz="half" idx="10"/>
          </p:nvPr>
        </p:nvSpPr>
        <p:spPr/>
        <p:txBody>
          <a:bodyPr/>
          <a:lstStyle/>
          <a:p>
            <a:fld id="{84E63918-9A38-4FB9-94C2-F44B0ECDA864}" type="datetimeFigureOut">
              <a:rPr lang="en-US" smtClean="0"/>
              <a:t>6/26/2020</a:t>
            </a:fld>
            <a:endParaRPr lang="en-US"/>
          </a:p>
        </p:txBody>
      </p:sp>
      <p:sp>
        <p:nvSpPr>
          <p:cNvPr id="5" name="Footer Placeholder 5"/>
          <p:cNvSpPr>
            <a:spLocks noGrp="1"/>
          </p:cNvSpPr>
          <p:nvPr>
            <p:ph type="ftr" sz="quarter" idx="11"/>
          </p:nvPr>
        </p:nvSpPr>
        <p:spPr/>
        <p:txBody>
          <a:bodyPr/>
          <a:lstStyle/>
          <a:p>
            <a:endParaRPr lang="en-US"/>
          </a:p>
        </p:txBody>
      </p:sp>
      <p:sp>
        <p:nvSpPr>
          <p:cNvPr id="6" name="Slide Number Placeholder 6"/>
          <p:cNvSpPr>
            <a:spLocks noGrp="1"/>
          </p:cNvSpPr>
          <p:nvPr>
            <p:ph type="sldNum" sz="quarter" idx="12"/>
          </p:nvPr>
        </p:nvSpPr>
        <p:spPr/>
        <p:txBody>
          <a:bodyPr/>
          <a:lstStyle/>
          <a:p>
            <a:fld id="{D4AE2B88-33B8-4BE1-A174-108DEF7A270B}" type="slidenum">
              <a:rPr lang="en-US" smtClean="0"/>
              <a:t>‹#›</a:t>
            </a:fld>
            <a:endParaRPr lang="en-US"/>
          </a:p>
        </p:txBody>
      </p:sp>
    </p:spTree>
    <p:extLst>
      <p:ext uri="{BB962C8B-B14F-4D97-AF65-F5344CB8AC3E}">
        <p14:creationId xmlns:p14="http://schemas.microsoft.com/office/powerpoint/2010/main" val="2453936352"/>
      </p:ext>
    </p:extLst>
  </p:cSld>
  <p:clrMapOvr>
    <a:masterClrMapping/>
  </p:clrMapOvr>
  <p:transition spd="slow">
    <p:split orient="vert"/>
    <p:sndAc>
      <p:stSnd>
        <p:snd r:embed="rId1" name="applause.wav"/>
      </p:stSnd>
    </p:sndAc>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53907" y="1854192"/>
            <a:ext cx="5092906" cy="1574808"/>
          </a:xfrm>
        </p:spPr>
        <p:txBody>
          <a:bodyPr anchor="b">
            <a:normAutofit/>
          </a:bodyPr>
          <a:lstStyle>
            <a:lvl1pPr algn="l">
              <a:defRPr sz="36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6949546" y="1143000"/>
            <a:ext cx="3200400" cy="4572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1154954" y="3657600"/>
            <a:ext cx="5084979" cy="1371600"/>
          </a:xfrm>
        </p:spPr>
        <p:txBody>
          <a:bodyPr>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p:txBody>
          <a:bodyPr/>
          <a:lstStyle/>
          <a:p>
            <a:fld id="{84E63918-9A38-4FB9-94C2-F44B0ECDA864}" type="datetimeFigureOut">
              <a:rPr lang="en-US" smtClean="0"/>
              <a:t>6/26/2020</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D4AE2B88-33B8-4BE1-A174-108DEF7A270B}" type="slidenum">
              <a:rPr lang="en-US" smtClean="0"/>
              <a:t>‹#›</a:t>
            </a:fld>
            <a:endParaRPr lang="en-US"/>
          </a:p>
        </p:txBody>
      </p:sp>
    </p:spTree>
    <p:extLst>
      <p:ext uri="{BB962C8B-B14F-4D97-AF65-F5344CB8AC3E}">
        <p14:creationId xmlns:p14="http://schemas.microsoft.com/office/powerpoint/2010/main" val="434960745"/>
      </p:ext>
    </p:extLst>
  </p:cSld>
  <p:clrMapOvr>
    <a:masterClrMapping/>
  </p:clrMapOvr>
  <p:transition spd="slow">
    <p:split orient="vert"/>
    <p:sndAc>
      <p:stSnd>
        <p:snd r:embed="rId1" name="applause.wav"/>
      </p:stSnd>
    </p:sndAc>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54956" y="4800587"/>
            <a:ext cx="8825657" cy="566738"/>
          </a:xfrm>
        </p:spPr>
        <p:txBody>
          <a:bodyPr anchor="b">
            <a:normAutofit/>
          </a:bodyPr>
          <a:lstStyle>
            <a:lvl1pPr algn="l">
              <a:defRPr sz="24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1154955" y="685800"/>
            <a:ext cx="8825658" cy="3640666"/>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1154956" y="5367325"/>
            <a:ext cx="8825656" cy="493712"/>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p:txBody>
          <a:bodyPr/>
          <a:lstStyle/>
          <a:p>
            <a:fld id="{84E63918-9A38-4FB9-94C2-F44B0ECDA864}" type="datetimeFigureOut">
              <a:rPr lang="en-US" smtClean="0"/>
              <a:t>6/26/2020</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D4AE2B88-33B8-4BE1-A174-108DEF7A270B}" type="slidenum">
              <a:rPr lang="en-US" smtClean="0"/>
              <a:t>‹#›</a:t>
            </a:fld>
            <a:endParaRPr lang="en-US"/>
          </a:p>
        </p:txBody>
      </p:sp>
    </p:spTree>
    <p:extLst>
      <p:ext uri="{BB962C8B-B14F-4D97-AF65-F5344CB8AC3E}">
        <p14:creationId xmlns:p14="http://schemas.microsoft.com/office/powerpoint/2010/main" val="702008256"/>
      </p:ext>
    </p:extLst>
  </p:cSld>
  <p:clrMapOvr>
    <a:masterClrMapping/>
  </p:clrMapOvr>
  <p:transition spd="slow">
    <p:split orient="vert"/>
    <p:sndAc>
      <p:stSnd>
        <p:snd r:embed="rId1" name="applause.wav"/>
      </p:stSnd>
    </p:sndAc>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1154954" y="1447800"/>
            <a:ext cx="8825659" cy="1981200"/>
          </a:xfrm>
        </p:spPr>
        <p:txBody>
          <a:bodyPr/>
          <a:lstStyle>
            <a:lvl1pPr>
              <a:defRPr sz="4800"/>
            </a:lvl1pPr>
          </a:lstStyle>
          <a:p>
            <a:r>
              <a:rPr lang="en-US"/>
              <a:t>Click to edit Master title style</a:t>
            </a:r>
            <a:endParaRPr lang="en-US" dirty="0"/>
          </a:p>
        </p:txBody>
      </p:sp>
      <p:sp>
        <p:nvSpPr>
          <p:cNvPr id="8" name="Text Placeholder 3"/>
          <p:cNvSpPr>
            <a:spLocks noGrp="1"/>
          </p:cNvSpPr>
          <p:nvPr>
            <p:ph type="body" sz="half" idx="2"/>
          </p:nvPr>
        </p:nvSpPr>
        <p:spPr>
          <a:xfrm>
            <a:off x="1154954" y="3657600"/>
            <a:ext cx="8825659" cy="2362200"/>
          </a:xfrm>
        </p:spPr>
        <p:txBody>
          <a:bodyPr anchor="ctr">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4" name="Date Placeholder 3"/>
          <p:cNvSpPr>
            <a:spLocks noGrp="1"/>
          </p:cNvSpPr>
          <p:nvPr>
            <p:ph type="dt" sz="half" idx="10"/>
          </p:nvPr>
        </p:nvSpPr>
        <p:spPr/>
        <p:txBody>
          <a:bodyPr/>
          <a:lstStyle/>
          <a:p>
            <a:fld id="{84E63918-9A38-4FB9-94C2-F44B0ECDA864}" type="datetimeFigureOut">
              <a:rPr lang="en-US" smtClean="0"/>
              <a:t>6/26/2020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4AE2B88-33B8-4BE1-A174-108DEF7A270B}" type="slidenum">
              <a:rPr lang="en-US" smtClean="0"/>
              <a:t>‹#›</a:t>
            </a:fld>
            <a:endParaRPr lang="en-US"/>
          </a:p>
        </p:txBody>
      </p:sp>
    </p:spTree>
    <p:extLst>
      <p:ext uri="{BB962C8B-B14F-4D97-AF65-F5344CB8AC3E}">
        <p14:creationId xmlns:p14="http://schemas.microsoft.com/office/powerpoint/2010/main" val="2143041393"/>
      </p:ext>
    </p:extLst>
  </p:cSld>
  <p:clrMapOvr>
    <a:masterClrMapping/>
  </p:clrMapOvr>
  <p:transition spd="slow">
    <p:split orient="vert"/>
    <p:sndAc>
      <p:stSnd>
        <p:snd r:embed="rId1" name="applause.wav"/>
      </p:stSnd>
    </p:sndAc>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574801" y="1447800"/>
            <a:ext cx="7999315" cy="2323374"/>
          </a:xfrm>
        </p:spPr>
        <p:txBody>
          <a:bodyPr/>
          <a:lstStyle>
            <a:lvl1pPr>
              <a:defRPr sz="4800"/>
            </a:lvl1pPr>
          </a:lstStyle>
          <a:p>
            <a:r>
              <a:rPr lang="en-US"/>
              <a:t>Click to edit Master title style</a:t>
            </a:r>
            <a:endParaRPr lang="en-US" dirty="0"/>
          </a:p>
        </p:txBody>
      </p:sp>
      <p:sp>
        <p:nvSpPr>
          <p:cNvPr id="11" name="Text Placeholder 3"/>
          <p:cNvSpPr>
            <a:spLocks noGrp="1"/>
          </p:cNvSpPr>
          <p:nvPr>
            <p:ph type="body" sz="half" idx="14"/>
          </p:nvPr>
        </p:nvSpPr>
        <p:spPr>
          <a:xfrm>
            <a:off x="1930400" y="3771174"/>
            <a:ext cx="7279649" cy="342174"/>
          </a:xfrm>
        </p:spPr>
        <p:txBody>
          <a:bodyPr vert="horz" lIns="91440" tIns="45720" rIns="91440" bIns="45720" rtlCol="0" anchor="t">
            <a:normAutofit/>
          </a:bodyPr>
          <a:lstStyle>
            <a:lvl1pPr marL="0" indent="0">
              <a:buNone/>
              <a:defRPr lang="en-US" sz="1400" b="0" i="0" kern="1200" cap="small" dirty="0">
                <a:solidFill>
                  <a:schemeClr val="bg2">
                    <a:lumMod val="40000"/>
                    <a:lumOff val="60000"/>
                  </a:schemeClr>
                </a:solidFill>
                <a:latin typeface="+mj-lt"/>
                <a:ea typeface="+mj-ea"/>
                <a:cs typeface="+mj-cs"/>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marL="0" lvl="0" indent="0">
              <a:buNone/>
            </a:pPr>
            <a:r>
              <a:rPr lang="en-US"/>
              <a:t>Edit Master text styles</a:t>
            </a:r>
          </a:p>
        </p:txBody>
      </p:sp>
      <p:sp>
        <p:nvSpPr>
          <p:cNvPr id="10" name="Text Placeholder 3"/>
          <p:cNvSpPr>
            <a:spLocks noGrp="1"/>
          </p:cNvSpPr>
          <p:nvPr>
            <p:ph type="body" sz="half" idx="2"/>
          </p:nvPr>
        </p:nvSpPr>
        <p:spPr>
          <a:xfrm>
            <a:off x="1154954" y="4350657"/>
            <a:ext cx="8825659" cy="1676400"/>
          </a:xfrm>
        </p:spPr>
        <p:txBody>
          <a:bodyPr anchor="ctr">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4" name="Date Placeholder 3"/>
          <p:cNvSpPr>
            <a:spLocks noGrp="1"/>
          </p:cNvSpPr>
          <p:nvPr>
            <p:ph type="dt" sz="half" idx="10"/>
          </p:nvPr>
        </p:nvSpPr>
        <p:spPr/>
        <p:txBody>
          <a:bodyPr/>
          <a:lstStyle/>
          <a:p>
            <a:fld id="{84E63918-9A38-4FB9-94C2-F44B0ECDA864}" type="datetimeFigureOut">
              <a:rPr lang="en-US" smtClean="0"/>
              <a:t>6/26/2020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4AE2B88-33B8-4BE1-A174-108DEF7A270B}" type="slidenum">
              <a:rPr lang="en-US" smtClean="0"/>
              <a:t>‹#›</a:t>
            </a:fld>
            <a:endParaRPr lang="en-US"/>
          </a:p>
        </p:txBody>
      </p:sp>
      <p:sp>
        <p:nvSpPr>
          <p:cNvPr id="12" name="TextBox 11"/>
          <p:cNvSpPr txBox="1"/>
          <p:nvPr/>
        </p:nvSpPr>
        <p:spPr>
          <a:xfrm>
            <a:off x="898295" y="971253"/>
            <a:ext cx="801912" cy="1969770"/>
          </a:xfrm>
          <a:prstGeom prst="rect">
            <a:avLst/>
          </a:prstGeom>
          <a:noFill/>
        </p:spPr>
        <p:txBody>
          <a:bodyPr wrap="square" rtlCol="0">
            <a:spAutoFit/>
          </a:bodyPr>
          <a:lstStyle>
            <a:defPPr>
              <a:defRPr lang="en-US"/>
            </a:defPPr>
            <a:lvl1pPr algn="r">
              <a:defRPr sz="12200" b="0" i="0">
                <a:solidFill>
                  <a:schemeClr val="bg2">
                    <a:lumMod val="40000"/>
                    <a:lumOff val="60000"/>
                  </a:schemeClr>
                </a:solidFill>
                <a:latin typeface="Arial"/>
                <a:ea typeface="+mj-ea"/>
                <a:cs typeface="+mj-cs"/>
              </a:defRPr>
            </a:lvl1pPr>
          </a:lstStyle>
          <a:p>
            <a:pPr lvl="0"/>
            <a:r>
              <a:rPr lang="en-US" dirty="0"/>
              <a:t>“</a:t>
            </a:r>
          </a:p>
        </p:txBody>
      </p:sp>
      <p:sp>
        <p:nvSpPr>
          <p:cNvPr id="15" name="TextBox 14"/>
          <p:cNvSpPr txBox="1"/>
          <p:nvPr/>
        </p:nvSpPr>
        <p:spPr>
          <a:xfrm>
            <a:off x="9330490" y="2613787"/>
            <a:ext cx="801912" cy="1969770"/>
          </a:xfrm>
          <a:prstGeom prst="rect">
            <a:avLst/>
          </a:prstGeom>
          <a:noFill/>
        </p:spPr>
        <p:txBody>
          <a:bodyPr wrap="square" rtlCol="0">
            <a:spAutoFit/>
          </a:bodyPr>
          <a:lstStyle>
            <a:defPPr>
              <a:defRPr lang="en-US"/>
            </a:defPPr>
            <a:lvl1pPr algn="r">
              <a:defRPr sz="12200" b="0" i="0">
                <a:solidFill>
                  <a:schemeClr val="bg2">
                    <a:lumMod val="40000"/>
                    <a:lumOff val="60000"/>
                  </a:schemeClr>
                </a:solidFill>
                <a:latin typeface="Arial"/>
                <a:ea typeface="+mj-ea"/>
                <a:cs typeface="+mj-cs"/>
              </a:defRPr>
            </a:lvl1pPr>
          </a:lstStyle>
          <a:p>
            <a:pPr lvl="0"/>
            <a:r>
              <a:rPr lang="en-US" dirty="0"/>
              <a:t>”</a:t>
            </a:r>
          </a:p>
        </p:txBody>
      </p:sp>
    </p:spTree>
    <p:extLst>
      <p:ext uri="{BB962C8B-B14F-4D97-AF65-F5344CB8AC3E}">
        <p14:creationId xmlns:p14="http://schemas.microsoft.com/office/powerpoint/2010/main" val="2777785480"/>
      </p:ext>
    </p:extLst>
  </p:cSld>
  <p:clrMapOvr>
    <a:masterClrMapping/>
  </p:clrMapOvr>
  <p:transition spd="slow">
    <p:split orient="vert"/>
    <p:sndAc>
      <p:stSnd>
        <p:snd r:embed="rId1" name="applause.wav"/>
      </p:stSnd>
    </p:sndAc>
  </p:transition>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1154954" y="3124201"/>
            <a:ext cx="8825660" cy="1653180"/>
          </a:xfrm>
        </p:spPr>
        <p:txBody>
          <a:bodyPr anchor="b"/>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1154954" y="4777381"/>
            <a:ext cx="8825659" cy="860400"/>
          </a:xfrm>
        </p:spPr>
        <p:txBody>
          <a:bodyPr anchor="t"/>
          <a:lstStyle>
            <a:lvl1pPr marL="0" indent="0" algn="l">
              <a:buNone/>
              <a:defRPr sz="2000" cap="none">
                <a:solidFill>
                  <a:schemeClr val="bg2">
                    <a:lumMod val="40000"/>
                    <a:lumOff val="6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84E63918-9A38-4FB9-94C2-F44B0ECDA864}" type="datetimeFigureOut">
              <a:rPr lang="en-US" smtClean="0"/>
              <a:t>6/26/2020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4AE2B88-33B8-4BE1-A174-108DEF7A270B}" type="slidenum">
              <a:rPr lang="en-US" smtClean="0"/>
              <a:t>‹#›</a:t>
            </a:fld>
            <a:endParaRPr lang="en-US"/>
          </a:p>
        </p:txBody>
      </p:sp>
    </p:spTree>
    <p:extLst>
      <p:ext uri="{BB962C8B-B14F-4D97-AF65-F5344CB8AC3E}">
        <p14:creationId xmlns:p14="http://schemas.microsoft.com/office/powerpoint/2010/main" val="1983300169"/>
      </p:ext>
    </p:extLst>
  </p:cSld>
  <p:clrMapOvr>
    <a:masterClrMapping/>
  </p:clrMapOvr>
  <p:transition spd="slow">
    <p:split orient="vert"/>
    <p:sndAc>
      <p:stSnd>
        <p:snd r:embed="rId1" name="applause.wav"/>
      </p:stSnd>
    </p:sndAc>
  </p:transition>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3 Colum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sz="4200"/>
            </a:lvl1pPr>
          </a:lstStyle>
          <a:p>
            <a:r>
              <a:rPr lang="en-US"/>
              <a:t>Click to edit Master title style</a:t>
            </a:r>
            <a:endParaRPr lang="en-US" dirty="0"/>
          </a:p>
        </p:txBody>
      </p:sp>
      <p:sp>
        <p:nvSpPr>
          <p:cNvPr id="3" name="Text Placeholder 2"/>
          <p:cNvSpPr>
            <a:spLocks noGrp="1"/>
          </p:cNvSpPr>
          <p:nvPr>
            <p:ph type="body" idx="1"/>
          </p:nvPr>
        </p:nvSpPr>
        <p:spPr>
          <a:xfrm>
            <a:off x="632947" y="1981200"/>
            <a:ext cx="2946866"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16" name="Text Placeholder 3"/>
          <p:cNvSpPr>
            <a:spLocks noGrp="1"/>
          </p:cNvSpPr>
          <p:nvPr>
            <p:ph type="body" sz="half" idx="15"/>
          </p:nvPr>
        </p:nvSpPr>
        <p:spPr>
          <a:xfrm>
            <a:off x="652463" y="2667000"/>
            <a:ext cx="2927350"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Text Placeholder 4"/>
          <p:cNvSpPr>
            <a:spLocks noGrp="1"/>
          </p:cNvSpPr>
          <p:nvPr>
            <p:ph type="body" sz="quarter" idx="3"/>
          </p:nvPr>
        </p:nvSpPr>
        <p:spPr>
          <a:xfrm>
            <a:off x="3883659" y="1981200"/>
            <a:ext cx="2936241"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19" name="Text Placeholder 3"/>
          <p:cNvSpPr>
            <a:spLocks noGrp="1"/>
          </p:cNvSpPr>
          <p:nvPr>
            <p:ph type="body" sz="half" idx="16"/>
          </p:nvPr>
        </p:nvSpPr>
        <p:spPr>
          <a:xfrm>
            <a:off x="3873106" y="2667000"/>
            <a:ext cx="2946794"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14" name="Text Placeholder 4"/>
          <p:cNvSpPr>
            <a:spLocks noGrp="1"/>
          </p:cNvSpPr>
          <p:nvPr>
            <p:ph type="body" sz="quarter" idx="13"/>
          </p:nvPr>
        </p:nvSpPr>
        <p:spPr>
          <a:xfrm>
            <a:off x="7124700" y="1981200"/>
            <a:ext cx="2932113"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20" name="Text Placeholder 3"/>
          <p:cNvSpPr>
            <a:spLocks noGrp="1"/>
          </p:cNvSpPr>
          <p:nvPr>
            <p:ph type="body" sz="half" idx="17"/>
          </p:nvPr>
        </p:nvSpPr>
        <p:spPr>
          <a:xfrm>
            <a:off x="7124700" y="2667000"/>
            <a:ext cx="2932113"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cxnSp>
        <p:nvCxnSpPr>
          <p:cNvPr id="17" name="Straight Connector 16"/>
          <p:cNvCxnSpPr/>
          <p:nvPr/>
        </p:nvCxnSpPr>
        <p:spPr>
          <a:xfrm>
            <a:off x="3726142" y="2133600"/>
            <a:ext cx="0" cy="3962400"/>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cxnSp>
        <p:nvCxnSpPr>
          <p:cNvPr id="18" name="Straight Connector 17"/>
          <p:cNvCxnSpPr/>
          <p:nvPr/>
        </p:nvCxnSpPr>
        <p:spPr>
          <a:xfrm>
            <a:off x="6962227" y="2133600"/>
            <a:ext cx="0" cy="3966882"/>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sp>
        <p:nvSpPr>
          <p:cNvPr id="7" name="Date Placeholder 3"/>
          <p:cNvSpPr>
            <a:spLocks noGrp="1"/>
          </p:cNvSpPr>
          <p:nvPr>
            <p:ph type="dt" sz="half" idx="10"/>
          </p:nvPr>
        </p:nvSpPr>
        <p:spPr/>
        <p:txBody>
          <a:bodyPr/>
          <a:lstStyle/>
          <a:p>
            <a:fld id="{84E63918-9A38-4FB9-94C2-F44B0ECDA864}" type="datetimeFigureOut">
              <a:rPr lang="en-US" smtClean="0"/>
              <a:t>6/26/2020</a:t>
            </a:fld>
            <a:endParaRPr lang="en-US"/>
          </a:p>
        </p:txBody>
      </p:sp>
      <p:sp>
        <p:nvSpPr>
          <p:cNvPr id="4"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4AE2B88-33B8-4BE1-A174-108DEF7A270B}" type="slidenum">
              <a:rPr lang="en-US" smtClean="0"/>
              <a:t>‹#›</a:t>
            </a:fld>
            <a:endParaRPr lang="en-US"/>
          </a:p>
        </p:txBody>
      </p:sp>
    </p:spTree>
    <p:extLst>
      <p:ext uri="{BB962C8B-B14F-4D97-AF65-F5344CB8AC3E}">
        <p14:creationId xmlns:p14="http://schemas.microsoft.com/office/powerpoint/2010/main" val="835235630"/>
      </p:ext>
    </p:extLst>
  </p:cSld>
  <p:clrMapOvr>
    <a:masterClrMapping/>
  </p:clrMapOvr>
  <p:transition spd="slow">
    <p:split orient="vert"/>
    <p:sndAc>
      <p:stSnd>
        <p:snd r:embed="rId1" name="applause.wav"/>
      </p:stSnd>
    </p:sndAc>
  </p:transition>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3 Picture Colum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sz="4200"/>
            </a:lvl1pPr>
          </a:lstStyle>
          <a:p>
            <a:r>
              <a:rPr lang="en-US"/>
              <a:t>Click to edit Master title style</a:t>
            </a:r>
            <a:endParaRPr lang="en-US" dirty="0"/>
          </a:p>
        </p:txBody>
      </p:sp>
      <p:sp>
        <p:nvSpPr>
          <p:cNvPr id="3" name="Text Placeholder 2"/>
          <p:cNvSpPr>
            <a:spLocks noGrp="1"/>
          </p:cNvSpPr>
          <p:nvPr>
            <p:ph type="body" idx="1"/>
          </p:nvPr>
        </p:nvSpPr>
        <p:spPr>
          <a:xfrm>
            <a:off x="652463" y="4250949"/>
            <a:ext cx="2940050"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29" name="Picture Placeholder 2"/>
          <p:cNvSpPr>
            <a:spLocks noGrp="1" noChangeAspect="1"/>
          </p:cNvSpPr>
          <p:nvPr>
            <p:ph type="pic" idx="15"/>
          </p:nvPr>
        </p:nvSpPr>
        <p:spPr>
          <a:xfrm>
            <a:off x="652463" y="2209800"/>
            <a:ext cx="2940050"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2" name="Text Placeholder 3"/>
          <p:cNvSpPr>
            <a:spLocks noGrp="1"/>
          </p:cNvSpPr>
          <p:nvPr>
            <p:ph type="body" sz="half" idx="18"/>
          </p:nvPr>
        </p:nvSpPr>
        <p:spPr>
          <a:xfrm>
            <a:off x="652463" y="4827211"/>
            <a:ext cx="2940050"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Text Placeholder 4"/>
          <p:cNvSpPr>
            <a:spLocks noGrp="1"/>
          </p:cNvSpPr>
          <p:nvPr>
            <p:ph type="body" sz="quarter" idx="3"/>
          </p:nvPr>
        </p:nvSpPr>
        <p:spPr>
          <a:xfrm>
            <a:off x="3889375" y="4250949"/>
            <a:ext cx="2930525"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30" name="Picture Placeholder 2"/>
          <p:cNvSpPr>
            <a:spLocks noGrp="1" noChangeAspect="1"/>
          </p:cNvSpPr>
          <p:nvPr>
            <p:ph type="pic" idx="21"/>
          </p:nvPr>
        </p:nvSpPr>
        <p:spPr>
          <a:xfrm>
            <a:off x="3889374" y="2209800"/>
            <a:ext cx="2930525"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3" name="Text Placeholder 3"/>
          <p:cNvSpPr>
            <a:spLocks noGrp="1"/>
          </p:cNvSpPr>
          <p:nvPr>
            <p:ph type="body" sz="half" idx="19"/>
          </p:nvPr>
        </p:nvSpPr>
        <p:spPr>
          <a:xfrm>
            <a:off x="3888022" y="4827210"/>
            <a:ext cx="2934406"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14" name="Text Placeholder 4"/>
          <p:cNvSpPr>
            <a:spLocks noGrp="1"/>
          </p:cNvSpPr>
          <p:nvPr>
            <p:ph type="body" sz="quarter" idx="13"/>
          </p:nvPr>
        </p:nvSpPr>
        <p:spPr>
          <a:xfrm>
            <a:off x="7124700" y="4250949"/>
            <a:ext cx="2932113"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31" name="Picture Placeholder 2"/>
          <p:cNvSpPr>
            <a:spLocks noGrp="1" noChangeAspect="1"/>
          </p:cNvSpPr>
          <p:nvPr>
            <p:ph type="pic" idx="22"/>
          </p:nvPr>
        </p:nvSpPr>
        <p:spPr>
          <a:xfrm>
            <a:off x="7124699" y="2209800"/>
            <a:ext cx="2932113"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4" name="Text Placeholder 3"/>
          <p:cNvSpPr>
            <a:spLocks noGrp="1"/>
          </p:cNvSpPr>
          <p:nvPr>
            <p:ph type="body" sz="half" idx="20"/>
          </p:nvPr>
        </p:nvSpPr>
        <p:spPr>
          <a:xfrm>
            <a:off x="7124575" y="4827208"/>
            <a:ext cx="2935997"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cxnSp>
        <p:nvCxnSpPr>
          <p:cNvPr id="19" name="Straight Connector 18"/>
          <p:cNvCxnSpPr/>
          <p:nvPr/>
        </p:nvCxnSpPr>
        <p:spPr>
          <a:xfrm>
            <a:off x="3726142" y="2133600"/>
            <a:ext cx="0" cy="3962400"/>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cxnSp>
        <p:nvCxnSpPr>
          <p:cNvPr id="20" name="Straight Connector 19"/>
          <p:cNvCxnSpPr/>
          <p:nvPr/>
        </p:nvCxnSpPr>
        <p:spPr>
          <a:xfrm>
            <a:off x="6962227" y="2133600"/>
            <a:ext cx="0" cy="3966882"/>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sp>
        <p:nvSpPr>
          <p:cNvPr id="7" name="Date Placeholder 3"/>
          <p:cNvSpPr>
            <a:spLocks noGrp="1"/>
          </p:cNvSpPr>
          <p:nvPr>
            <p:ph type="dt" sz="half" idx="10"/>
          </p:nvPr>
        </p:nvSpPr>
        <p:spPr/>
        <p:txBody>
          <a:bodyPr/>
          <a:lstStyle/>
          <a:p>
            <a:fld id="{84E63918-9A38-4FB9-94C2-F44B0ECDA864}" type="datetimeFigureOut">
              <a:rPr lang="en-US" smtClean="0"/>
              <a:t>6/26/2020</a:t>
            </a:fld>
            <a:endParaRPr lang="en-US"/>
          </a:p>
        </p:txBody>
      </p:sp>
      <p:sp>
        <p:nvSpPr>
          <p:cNvPr id="4"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4AE2B88-33B8-4BE1-A174-108DEF7A270B}" type="slidenum">
              <a:rPr lang="en-US" smtClean="0"/>
              <a:t>‹#›</a:t>
            </a:fld>
            <a:endParaRPr lang="en-US"/>
          </a:p>
        </p:txBody>
      </p:sp>
    </p:spTree>
    <p:extLst>
      <p:ext uri="{BB962C8B-B14F-4D97-AF65-F5344CB8AC3E}">
        <p14:creationId xmlns:p14="http://schemas.microsoft.com/office/powerpoint/2010/main" val="3041657192"/>
      </p:ext>
    </p:extLst>
  </p:cSld>
  <p:clrMapOvr>
    <a:masterClrMapping/>
  </p:clrMapOvr>
  <p:transition spd="slow">
    <p:split orient="vert"/>
    <p:sndAc>
      <p:stSnd>
        <p:snd r:embed="rId1" name="applause.wav"/>
      </p:stSnd>
    </p:sndAc>
  </p:transition>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nchor="t" anchorCtr="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84E63918-9A38-4FB9-94C2-F44B0ECDA864}" type="datetimeFigureOut">
              <a:rPr lang="en-US" smtClean="0"/>
              <a:t>6/26/2020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4AE2B88-33B8-4BE1-A174-108DEF7A270B}" type="slidenum">
              <a:rPr lang="en-US" smtClean="0"/>
              <a:t>‹#›</a:t>
            </a:fld>
            <a:endParaRPr lang="en-US"/>
          </a:p>
        </p:txBody>
      </p:sp>
    </p:spTree>
    <p:extLst>
      <p:ext uri="{BB962C8B-B14F-4D97-AF65-F5344CB8AC3E}">
        <p14:creationId xmlns:p14="http://schemas.microsoft.com/office/powerpoint/2010/main" val="797411430"/>
      </p:ext>
    </p:extLst>
  </p:cSld>
  <p:clrMapOvr>
    <a:masterClrMapping/>
  </p:clrMapOvr>
  <p:transition spd="slow">
    <p:split orient="vert"/>
    <p:sndAc>
      <p:stSnd>
        <p:snd r:embed="rId1" name="applause.wav"/>
      </p:stSnd>
    </p:sndAc>
  </p:transition>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304212" y="430213"/>
            <a:ext cx="1752601" cy="5826125"/>
          </a:xfrm>
        </p:spPr>
        <p:txBody>
          <a:bodyPr vert="eaVert" anchor="b" anchorCtr="0"/>
          <a:lstStyle/>
          <a:p>
            <a:r>
              <a:rPr lang="en-US"/>
              <a:t>Click to edit Master title style</a:t>
            </a:r>
            <a:endParaRPr lang="en-US" dirty="0"/>
          </a:p>
        </p:txBody>
      </p:sp>
      <p:sp>
        <p:nvSpPr>
          <p:cNvPr id="3" name="Vertical Text Placeholder 2"/>
          <p:cNvSpPr>
            <a:spLocks noGrp="1"/>
          </p:cNvSpPr>
          <p:nvPr>
            <p:ph type="body" orient="vert" idx="1"/>
          </p:nvPr>
        </p:nvSpPr>
        <p:spPr>
          <a:xfrm>
            <a:off x="652463" y="887414"/>
            <a:ext cx="7423149" cy="5368924"/>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84E63918-9A38-4FB9-94C2-F44B0ECDA864}" type="datetimeFigureOut">
              <a:rPr lang="en-US" smtClean="0"/>
              <a:t>6/26/2020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4AE2B88-33B8-4BE1-A174-108DEF7A270B}" type="slidenum">
              <a:rPr lang="en-US" smtClean="0"/>
              <a:t>‹#›</a:t>
            </a:fld>
            <a:endParaRPr lang="en-US"/>
          </a:p>
        </p:txBody>
      </p:sp>
    </p:spTree>
    <p:extLst>
      <p:ext uri="{BB962C8B-B14F-4D97-AF65-F5344CB8AC3E}">
        <p14:creationId xmlns:p14="http://schemas.microsoft.com/office/powerpoint/2010/main" val="2409773312"/>
      </p:ext>
    </p:extLst>
  </p:cSld>
  <p:clrMapOvr>
    <a:masterClrMapping/>
  </p:clrMapOvr>
  <p:transition spd="slow">
    <p:split orient="vert"/>
    <p:sndAc>
      <p:stSnd>
        <p:snd r:embed="rId1" name="applause.wav"/>
      </p:stSnd>
    </p:sndAc>
  </p:transition>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21" Type="http://schemas.openxmlformats.org/officeDocument/2006/relationships/image" Target="../media/image3.png"/><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image" Target="../media/image2.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23" Type="http://schemas.openxmlformats.org/officeDocument/2006/relationships/image" Target="../media/image5.png"/><Relationship Id="rId10" Type="http://schemas.openxmlformats.org/officeDocument/2006/relationships/slideLayout" Target="../slideLayouts/slideLayout10.xml"/><Relationship Id="rId19" Type="http://schemas.openxmlformats.org/officeDocument/2006/relationships/audio" Target="../media/audio1.wav"/><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image" Target="../media/image4.pn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pic>
        <p:nvPicPr>
          <p:cNvPr id="8" name="Picture 7"/>
          <p:cNvPicPr>
            <a:picLocks noChangeAspect="1"/>
          </p:cNvPicPr>
          <p:nvPr/>
        </p:nvPicPr>
        <p:blipFill rotWithShape="1">
          <a:blip r:embed="rId20">
            <a:extLst>
              <a:ext uri="{28A0092B-C50C-407E-A947-70E740481C1C}">
                <a14:useLocalDpi xmlns:a14="http://schemas.microsoft.com/office/drawing/2010/main" val="0"/>
              </a:ext>
            </a:extLst>
          </a:blip>
          <a:srcRect l="3613"/>
          <a:stretch/>
        </p:blipFill>
        <p:spPr>
          <a:xfrm>
            <a:off x="0" y="2669685"/>
            <a:ext cx="4037012" cy="4188315"/>
          </a:xfrm>
          <a:prstGeom prst="rect">
            <a:avLst/>
          </a:prstGeom>
        </p:spPr>
      </p:pic>
      <p:pic>
        <p:nvPicPr>
          <p:cNvPr id="7" name="Picture 6"/>
          <p:cNvPicPr>
            <a:picLocks noChangeAspect="1"/>
          </p:cNvPicPr>
          <p:nvPr/>
        </p:nvPicPr>
        <p:blipFill rotWithShape="1">
          <a:blip r:embed="rId21">
            <a:extLst>
              <a:ext uri="{28A0092B-C50C-407E-A947-70E740481C1C}">
                <a14:useLocalDpi xmlns:a14="http://schemas.microsoft.com/office/drawing/2010/main" val="0"/>
              </a:ext>
            </a:extLst>
          </a:blip>
          <a:srcRect l="35640"/>
          <a:stretch/>
        </p:blipFill>
        <p:spPr>
          <a:xfrm>
            <a:off x="0" y="2892347"/>
            <a:ext cx="1522412" cy="2365453"/>
          </a:xfrm>
          <a:prstGeom prst="rect">
            <a:avLst/>
          </a:prstGeom>
        </p:spPr>
      </p:pic>
      <p:sp>
        <p:nvSpPr>
          <p:cNvPr id="16" name="Oval 15"/>
          <p:cNvSpPr/>
          <p:nvPr/>
        </p:nvSpPr>
        <p:spPr>
          <a:xfrm>
            <a:off x="8609012" y="1676400"/>
            <a:ext cx="2819400" cy="2819400"/>
          </a:xfrm>
          <a:prstGeom prst="ellipse">
            <a:avLst/>
          </a:prstGeom>
          <a:gradFill flip="none" rotWithShape="1">
            <a:gsLst>
              <a:gs pos="0">
                <a:schemeClr val="bg2">
                  <a:lumMod val="60000"/>
                  <a:lumOff val="40000"/>
                  <a:alpha val="7000"/>
                </a:schemeClr>
              </a:gs>
              <a:gs pos="69000">
                <a:schemeClr val="bg2">
                  <a:lumMod val="60000"/>
                  <a:lumOff val="40000"/>
                  <a:alpha val="0"/>
                </a:schemeClr>
              </a:gs>
              <a:gs pos="36000">
                <a:schemeClr val="bg2">
                  <a:lumMod val="60000"/>
                  <a:lumOff val="40000"/>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pic>
        <p:nvPicPr>
          <p:cNvPr id="9" name="Picture 8"/>
          <p:cNvPicPr>
            <a:picLocks noChangeAspect="1"/>
          </p:cNvPicPr>
          <p:nvPr/>
        </p:nvPicPr>
        <p:blipFill rotWithShape="1">
          <a:blip r:embed="rId22">
            <a:extLst>
              <a:ext uri="{28A0092B-C50C-407E-A947-70E740481C1C}">
                <a14:useLocalDpi xmlns:a14="http://schemas.microsoft.com/office/drawing/2010/main" val="0"/>
              </a:ext>
            </a:extLst>
          </a:blip>
          <a:srcRect t="28813"/>
          <a:stretch/>
        </p:blipFill>
        <p:spPr>
          <a:xfrm>
            <a:off x="7999412" y="0"/>
            <a:ext cx="1603387" cy="1141407"/>
          </a:xfrm>
          <a:prstGeom prst="rect">
            <a:avLst/>
          </a:prstGeom>
        </p:spPr>
      </p:pic>
      <p:pic>
        <p:nvPicPr>
          <p:cNvPr id="10" name="Picture 9"/>
          <p:cNvPicPr>
            <a:picLocks noChangeAspect="1"/>
          </p:cNvPicPr>
          <p:nvPr/>
        </p:nvPicPr>
        <p:blipFill rotWithShape="1">
          <a:blip r:embed="rId23">
            <a:extLst>
              <a:ext uri="{28A0092B-C50C-407E-A947-70E740481C1C}">
                <a14:useLocalDpi xmlns:a14="http://schemas.microsoft.com/office/drawing/2010/main" val="0"/>
              </a:ext>
            </a:extLst>
          </a:blip>
          <a:srcRect b="23320"/>
          <a:stretch/>
        </p:blipFill>
        <p:spPr>
          <a:xfrm>
            <a:off x="8605878" y="6096000"/>
            <a:ext cx="993734" cy="762000"/>
          </a:xfrm>
          <a:prstGeom prst="rect">
            <a:avLst/>
          </a:prstGeom>
        </p:spPr>
      </p:pic>
      <p:sp>
        <p:nvSpPr>
          <p:cNvPr id="14" name="Rectangle 13"/>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2" name="Title Placeholder 1"/>
          <p:cNvSpPr>
            <a:spLocks noGrp="1"/>
          </p:cNvSpPr>
          <p:nvPr>
            <p:ph type="title"/>
          </p:nvPr>
        </p:nvSpPr>
        <p:spPr>
          <a:xfrm>
            <a:off x="646111" y="452718"/>
            <a:ext cx="9404723" cy="1400530"/>
          </a:xfrm>
          <a:prstGeom prst="rect">
            <a:avLst/>
          </a:prstGeom>
        </p:spPr>
        <p:txBody>
          <a:bodyPr vert="horz" lIns="91440" tIns="45720" rIns="91440" bIns="45720" rtlCol="0" anchor="t">
            <a:noAutofit/>
          </a:bodyPr>
          <a:lstStyle/>
          <a:p>
            <a:r>
              <a:rPr lang="en-US"/>
              <a:t>Click to edit Master title style</a:t>
            </a:r>
            <a:endParaRPr lang="en-US" dirty="0"/>
          </a:p>
        </p:txBody>
      </p:sp>
      <p:sp>
        <p:nvSpPr>
          <p:cNvPr id="3" name="Text Placeholder 2"/>
          <p:cNvSpPr>
            <a:spLocks noGrp="1"/>
          </p:cNvSpPr>
          <p:nvPr>
            <p:ph type="body" idx="1"/>
          </p:nvPr>
        </p:nvSpPr>
        <p:spPr>
          <a:xfrm>
            <a:off x="1103312" y="2052918"/>
            <a:ext cx="8946541" cy="4195481"/>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rot="5400000">
            <a:off x="10155639" y="1790701"/>
            <a:ext cx="990599" cy="304799"/>
          </a:xfrm>
          <a:prstGeom prst="rect">
            <a:avLst/>
          </a:prstGeom>
        </p:spPr>
        <p:txBody>
          <a:bodyPr vert="horz" lIns="91440" tIns="45720" rIns="91440" bIns="45720" rtlCol="0" anchor="t"/>
          <a:lstStyle>
            <a:lvl1pPr algn="l">
              <a:defRPr sz="1100" b="0" i="0">
                <a:solidFill>
                  <a:schemeClr val="tx1">
                    <a:tint val="75000"/>
                    <a:alpha val="60000"/>
                  </a:schemeClr>
                </a:solidFill>
              </a:defRPr>
            </a:lvl1pPr>
          </a:lstStyle>
          <a:p>
            <a:fld id="{84E63918-9A38-4FB9-94C2-F44B0ECDA864}" type="datetimeFigureOut">
              <a:rPr lang="en-US" smtClean="0"/>
              <a:t>6/26/2020</a:t>
            </a:fld>
            <a:endParaRPr lang="en-US"/>
          </a:p>
        </p:txBody>
      </p:sp>
      <p:sp>
        <p:nvSpPr>
          <p:cNvPr id="5" name="Footer Placeholder 4"/>
          <p:cNvSpPr>
            <a:spLocks noGrp="1"/>
          </p:cNvSpPr>
          <p:nvPr>
            <p:ph type="ftr" sz="quarter" idx="3"/>
          </p:nvPr>
        </p:nvSpPr>
        <p:spPr>
          <a:xfrm rot="5400000">
            <a:off x="8951573" y="3225297"/>
            <a:ext cx="3859795" cy="304801"/>
          </a:xfrm>
          <a:prstGeom prst="rect">
            <a:avLst/>
          </a:prstGeom>
        </p:spPr>
        <p:txBody>
          <a:bodyPr vert="horz" lIns="91440" tIns="45720" rIns="91440" bIns="45720" rtlCol="0" anchor="b"/>
          <a:lstStyle>
            <a:lvl1pPr algn="l">
              <a:defRPr sz="1100" b="0" i="0">
                <a:solidFill>
                  <a:schemeClr val="tx1">
                    <a:tint val="75000"/>
                    <a:alpha val="60000"/>
                  </a:schemeClr>
                </a:solidFill>
              </a:defRPr>
            </a:lvl1pPr>
          </a:lstStyle>
          <a:p>
            <a:endParaRPr lang="en-US"/>
          </a:p>
        </p:txBody>
      </p:sp>
      <p:sp>
        <p:nvSpPr>
          <p:cNvPr id="6" name="Slide Number Placeholder 5"/>
          <p:cNvSpPr>
            <a:spLocks noGrp="1"/>
          </p:cNvSpPr>
          <p:nvPr>
            <p:ph type="sldNum" sz="quarter" idx="4"/>
          </p:nvPr>
        </p:nvSpPr>
        <p:spPr bwMode="gray">
          <a:xfrm>
            <a:off x="10352540" y="295729"/>
            <a:ext cx="838199" cy="767687"/>
          </a:xfrm>
          <a:prstGeom prst="rect">
            <a:avLst/>
          </a:prstGeom>
        </p:spPr>
        <p:txBody>
          <a:bodyPr vert="horz" lIns="91440" tIns="45720" rIns="91440" bIns="45720" rtlCol="0" anchor="b"/>
          <a:lstStyle>
            <a:lvl1pPr algn="ctr">
              <a:defRPr sz="2800" b="0" i="0">
                <a:solidFill>
                  <a:schemeClr val="tx1">
                    <a:tint val="75000"/>
                  </a:schemeClr>
                </a:solidFill>
              </a:defRPr>
            </a:lvl1pPr>
          </a:lstStyle>
          <a:p>
            <a:fld id="{D4AE2B88-33B8-4BE1-A174-108DEF7A270B}" type="slidenum">
              <a:rPr lang="en-US" smtClean="0"/>
              <a:t>‹#›</a:t>
            </a:fld>
            <a:endParaRPr lang="en-US"/>
          </a:p>
        </p:txBody>
      </p:sp>
    </p:spTree>
    <p:extLst>
      <p:ext uri="{BB962C8B-B14F-4D97-AF65-F5344CB8AC3E}">
        <p14:creationId xmlns:p14="http://schemas.microsoft.com/office/powerpoint/2010/main" val="2100373776"/>
      </p:ext>
    </p:extLst>
  </p:cSld>
  <p:clrMap bg1="dk1" tx1="lt1" bg2="dk2" tx2="lt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 id="2147483673" r:id="rId13"/>
    <p:sldLayoutId id="2147483674" r:id="rId14"/>
    <p:sldLayoutId id="2147483675" r:id="rId15"/>
    <p:sldLayoutId id="2147483676" r:id="rId16"/>
    <p:sldLayoutId id="2147483677" r:id="rId17"/>
  </p:sldLayoutIdLst>
  <p:transition spd="slow">
    <p:split orient="vert"/>
    <p:sndAc>
      <p:stSnd>
        <p:snd r:embed="rId19" name="applause.wav"/>
      </p:stSnd>
    </p:sndAc>
  </p:transition>
  <p:txStyles>
    <p:titleStyle>
      <a:lvl1pPr algn="l" defTabSz="457200" rtl="0" eaLnBrk="1" latinLnBrk="0" hangingPunct="1">
        <a:spcBef>
          <a:spcPct val="0"/>
        </a:spcBef>
        <a:buNone/>
        <a:defRPr sz="4200" b="0" i="0" kern="1200">
          <a:solidFill>
            <a:schemeClr val="tx2"/>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2000" b="0" i="0" kern="1200">
          <a:solidFill>
            <a:schemeClr val="tx1"/>
          </a:solidFill>
          <a:latin typeface="+mj-lt"/>
          <a:ea typeface="+mj-ea"/>
          <a:cs typeface="+mj-cs"/>
        </a:defRPr>
      </a:lvl1pPr>
      <a:lvl2pPr marL="742950" indent="-28575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800" b="0" i="0" kern="1200">
          <a:solidFill>
            <a:schemeClr val="tx1"/>
          </a:solidFill>
          <a:latin typeface="+mj-lt"/>
          <a:ea typeface="+mj-ea"/>
          <a:cs typeface="+mj-cs"/>
        </a:defRPr>
      </a:lvl2pPr>
      <a:lvl3pPr marL="1143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600" b="0" i="0" kern="1200">
          <a:solidFill>
            <a:schemeClr val="tx1"/>
          </a:solidFill>
          <a:latin typeface="+mj-lt"/>
          <a:ea typeface="+mj-ea"/>
          <a:cs typeface="+mj-cs"/>
        </a:defRPr>
      </a:lvl3pPr>
      <a:lvl4pPr marL="16002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4pPr>
      <a:lvl5pPr marL="20574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5pPr>
      <a:lvl6pPr marL="2506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6pPr>
      <a:lvl7pPr marL="29718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7pPr>
      <a:lvl8pPr marL="3429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8pPr>
      <a:lvl9pPr marL="38862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6.jp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microsoft.com/office/2007/relationships/hdphoto" Target="../media/hdphoto2.wdp"/><Relationship Id="rId2" Type="http://schemas.openxmlformats.org/officeDocument/2006/relationships/image" Target="../media/image8.png"/><Relationship Id="rId1" Type="http://schemas.openxmlformats.org/officeDocument/2006/relationships/slideLayout" Target="../slideLayouts/slideLayout2.xml"/><Relationship Id="rId5" Type="http://schemas.microsoft.com/office/2007/relationships/hdphoto" Target="../media/hdphoto3.wdp"/><Relationship Id="rId4" Type="http://schemas.openxmlformats.org/officeDocument/2006/relationships/image" Target="../media/image9.png"/></Relationships>
</file>

<file path=ppt/slides/_rels/slide4.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t="-17000" b="-17000"/>
          </a:stretch>
        </a:blip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1984245" y="2870971"/>
            <a:ext cx="9334919" cy="2387600"/>
          </a:xfrm>
          <a:noFill/>
        </p:spPr>
        <p:txBody>
          <a:bodyPr>
            <a:normAutofit fontScale="90000"/>
          </a:bodyPr>
          <a:lstStyle/>
          <a:p>
            <a:pPr algn="ctr"/>
            <a:r>
              <a:rPr lang="es-ES" sz="8000" b="1" dirty="0">
                <a:solidFill>
                  <a:schemeClr val="bg1"/>
                </a:solidFill>
              </a:rPr>
              <a:t>ELECTRICAL CONDUCTORS </a:t>
            </a:r>
            <a:br>
              <a:rPr lang="es-ES" sz="8000" b="1" dirty="0">
                <a:solidFill>
                  <a:schemeClr val="bg1"/>
                </a:solidFill>
              </a:rPr>
            </a:br>
            <a:r>
              <a:rPr lang="es-ES" sz="8000" b="1" dirty="0">
                <a:solidFill>
                  <a:schemeClr val="bg1"/>
                </a:solidFill>
              </a:rPr>
              <a:t>AND </a:t>
            </a:r>
            <a:br>
              <a:rPr lang="es-ES" sz="8000" b="1" dirty="0">
                <a:solidFill>
                  <a:schemeClr val="bg1"/>
                </a:solidFill>
              </a:rPr>
            </a:br>
            <a:r>
              <a:rPr lang="es-ES" sz="8000" b="1" dirty="0">
                <a:solidFill>
                  <a:schemeClr val="bg1"/>
                </a:solidFill>
              </a:rPr>
              <a:t>INSULATORS</a:t>
            </a:r>
            <a:endParaRPr lang="en-US" sz="8000" b="1" dirty="0">
              <a:solidFill>
                <a:schemeClr val="bg1"/>
              </a:solidFill>
            </a:endParaRPr>
          </a:p>
        </p:txBody>
      </p:sp>
    </p:spTree>
    <p:extLst>
      <p:ext uri="{BB962C8B-B14F-4D97-AF65-F5344CB8AC3E}">
        <p14:creationId xmlns:p14="http://schemas.microsoft.com/office/powerpoint/2010/main" val="1172534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rotWithShape="1">
          <a:blip r:embed="rId2">
            <a:extLst>
              <a:ext uri="{BEBA8EAE-BF5A-486C-A8C5-ECC9F3942E4B}">
                <a14:imgProps xmlns:a14="http://schemas.microsoft.com/office/drawing/2010/main">
                  <a14:imgLayer r:embed="rId3">
                    <a14:imgEffect>
                      <a14:backgroundRemoval t="0" b="95972" l="19375" r="100000">
                        <a14:foregroundMark x1="36406" y1="13750" x2="36406" y2="13750"/>
                        <a14:foregroundMark x1="41484" y1="10139" x2="41484" y2="10139"/>
                        <a14:foregroundMark x1="39688" y1="7500" x2="39688" y2="7500"/>
                        <a14:foregroundMark x1="41094" y1="7917" x2="41094" y2="7917"/>
                        <a14:foregroundMark x1="35938" y1="39028" x2="35938" y2="39028"/>
                        <a14:foregroundMark x1="33359" y1="37778" x2="33359" y2="37778"/>
                        <a14:foregroundMark x1="34453" y1="72500" x2="34453" y2="72500"/>
                        <a14:foregroundMark x1="30547" y1="44028" x2="30547" y2="44028"/>
                        <a14:foregroundMark x1="41016" y1="24306" x2="41016" y2="24306"/>
                        <a14:foregroundMark x1="37266" y1="22917" x2="37266" y2="22917"/>
                        <a14:foregroundMark x1="35391" y1="16111" x2="35391" y2="16111"/>
                        <a14:foregroundMark x1="32109" y1="15972" x2="32109" y2="15972"/>
                        <a14:foregroundMark x1="38516" y1="17917" x2="38516" y2="17917"/>
                        <a14:foregroundMark x1="41250" y1="20139" x2="41250" y2="20139"/>
                        <a14:foregroundMark x1="43047" y1="21111" x2="43047" y2="21111"/>
                        <a14:foregroundMark x1="43125" y1="18889" x2="43125" y2="18889"/>
                        <a14:foregroundMark x1="34922" y1="10000" x2="34922" y2="10000"/>
                        <a14:foregroundMark x1="32578" y1="10972" x2="32578" y2="10972"/>
                        <a14:foregroundMark x1="33594" y1="20556" x2="33594" y2="20556"/>
                        <a14:foregroundMark x1="32344" y1="23333" x2="32344" y2="23333"/>
                        <a14:foregroundMark x1="31094" y1="19722" x2="31094" y2="19722"/>
                        <a14:foregroundMark x1="31875" y1="30972" x2="31875" y2="30972"/>
                        <a14:foregroundMark x1="33672" y1="76528" x2="33672" y2="76528"/>
                        <a14:foregroundMark x1="31094" y1="79861" x2="31094" y2="79861"/>
                        <a14:foregroundMark x1="34219" y1="68056" x2="34219" y2="68056"/>
                        <a14:foregroundMark x1="32109" y1="62083" x2="32109" y2="62083"/>
                        <a14:foregroundMark x1="31875" y1="43611" x2="31875" y2="43611"/>
                        <a14:foregroundMark x1="37422" y1="80139" x2="37422" y2="80139"/>
                        <a14:foregroundMark x1="37734" y1="68472" x2="37734" y2="68472"/>
                        <a14:foregroundMark x1="30391" y1="67639" x2="30391" y2="67639"/>
                        <a14:foregroundMark x1="52109" y1="83889" x2="52109" y2="83889"/>
                        <a14:foregroundMark x1="47813" y1="85139" x2="47813" y2="85139"/>
                        <a14:foregroundMark x1="41719" y1="86667" x2="41719" y2="86667"/>
                        <a14:foregroundMark x1="20625" y1="81528" x2="20625" y2="81528"/>
                        <a14:foregroundMark x1="21641" y1="86667" x2="21641" y2="86667"/>
                        <a14:foregroundMark x1="20625" y1="78333" x2="20625" y2="78333"/>
                        <a14:foregroundMark x1="19844" y1="78750" x2="19844" y2="78750"/>
                        <a14:foregroundMark x1="20078" y1="82361" x2="20078" y2="82361"/>
                        <a14:foregroundMark x1="20078" y1="85972" x2="20078" y2="85972"/>
                        <a14:foregroundMark x1="39922" y1="78889" x2="39922" y2="78889"/>
                        <a14:foregroundMark x1="42344" y1="78472" x2="42344" y2="78472"/>
                        <a14:foregroundMark x1="44297" y1="78472" x2="44297" y2="78472"/>
                        <a14:foregroundMark x1="48047" y1="79306" x2="48047" y2="79306"/>
                        <a14:foregroundMark x1="51953" y1="79306" x2="51953" y2="79306"/>
                        <a14:foregroundMark x1="50625" y1="79306" x2="50625" y2="79306"/>
                        <a14:foregroundMark x1="53984" y1="79861" x2="53984" y2="79861"/>
                        <a14:foregroundMark x1="56563" y1="80278" x2="56563" y2="80278"/>
                        <a14:foregroundMark x1="59844" y1="80694" x2="59844" y2="80694"/>
                        <a14:foregroundMark x1="83281" y1="80556" x2="83281" y2="80556"/>
                        <a14:foregroundMark x1="74141" y1="79444" x2="74141" y2="79444"/>
                        <a14:foregroundMark x1="72500" y1="84167" x2="72500" y2="84167"/>
                        <a14:foregroundMark x1="63828" y1="84583" x2="63828" y2="84583"/>
                        <a14:foregroundMark x1="58984" y1="87917" x2="58984" y2="87917"/>
                        <a14:foregroundMark x1="51875" y1="89306" x2="51875" y2="89306"/>
                        <a14:foregroundMark x1="44297" y1="87361" x2="44297" y2="87361"/>
                        <a14:foregroundMark x1="34063" y1="93194" x2="34063" y2="93194"/>
                        <a14:foregroundMark x1="38672" y1="93194" x2="38672" y2="93194"/>
                        <a14:foregroundMark x1="42969" y1="93472" x2="42969" y2="93472"/>
                        <a14:foregroundMark x1="51172" y1="95000" x2="51172" y2="95000"/>
                        <a14:foregroundMark x1="62813" y1="94167" x2="62813" y2="94167"/>
                        <a14:foregroundMark x1="65703" y1="93889" x2="65703" y2="93889"/>
                        <a14:foregroundMark x1="70547" y1="93472" x2="70547" y2="93472"/>
                        <a14:foregroundMark x1="74609" y1="92917" x2="74609" y2="92917"/>
                        <a14:foregroundMark x1="79375" y1="92500" x2="79375" y2="92500"/>
                        <a14:foregroundMark x1="86953" y1="88889" x2="86953" y2="88889"/>
                        <a14:foregroundMark x1="95703" y1="90139" x2="95703" y2="90139"/>
                        <a14:foregroundMark x1="99297" y1="79167" x2="99297" y2="79167"/>
                        <a14:foregroundMark x1="99063" y1="81944" x2="99063" y2="81944"/>
                        <a14:foregroundMark x1="98281" y1="90278" x2="98281" y2="90278"/>
                        <a14:foregroundMark x1="98906" y1="87917" x2="98906" y2="87917"/>
                        <a14:foregroundMark x1="99063" y1="92361" x2="99063" y2="92361"/>
                        <a14:foregroundMark x1="97188" y1="93889" x2="97188" y2="93889"/>
                        <a14:foregroundMark x1="82266" y1="87083" x2="82266" y2="87083"/>
                        <a14:foregroundMark x1="79453" y1="82917" x2="79453" y2="82917"/>
                        <a14:foregroundMark x1="79922" y1="78056" x2="79922" y2="78056"/>
                        <a14:foregroundMark x1="81953" y1="77917" x2="81953" y2="77917"/>
                        <a14:foregroundMark x1="91094" y1="78333" x2="91094" y2="78333"/>
                        <a14:foregroundMark x1="89063" y1="77917" x2="89063" y2="77917"/>
                        <a14:foregroundMark x1="87969" y1="74722" x2="87969" y2="74722"/>
                        <a14:foregroundMark x1="87500" y1="77917" x2="87500" y2="77917"/>
                        <a14:foregroundMark x1="87500" y1="76667" x2="87500" y2="76667"/>
                        <a14:foregroundMark x1="94844" y1="78333" x2="94844" y2="78333"/>
                        <a14:foregroundMark x1="92891" y1="77639" x2="92891" y2="77639"/>
                        <a14:foregroundMark x1="96406" y1="76944" x2="96406" y2="76944"/>
                        <a14:foregroundMark x1="96719" y1="81111" x2="96719" y2="81111"/>
                        <a14:foregroundMark x1="89063" y1="79861" x2="89063" y2="79861"/>
                        <a14:foregroundMark x1="87109" y1="82500" x2="87109" y2="82500"/>
                        <a14:foregroundMark x1="75391" y1="85278" x2="75391" y2="85278"/>
                        <a14:foregroundMark x1="71563" y1="82917" x2="71563" y2="82917"/>
                        <a14:foregroundMark x1="66172" y1="83750" x2="66172" y2="83750"/>
                        <a14:foregroundMark x1="67188" y1="89167" x2="67188" y2="89167"/>
                        <a14:foregroundMark x1="69453" y1="88333" x2="69453" y2="88333"/>
                        <a14:foregroundMark x1="71328" y1="86528" x2="71328" y2="86528"/>
                        <a14:foregroundMark x1="73594" y1="86528" x2="73594" y2="86528"/>
                        <a14:foregroundMark x1="77422" y1="91389" x2="77422" y2="91389"/>
                        <a14:foregroundMark x1="84219" y1="94306" x2="84219" y2="94306"/>
                        <a14:foregroundMark x1="62422" y1="88472" x2="62422" y2="88472"/>
                        <a14:foregroundMark x1="55703" y1="90278" x2="55703" y2="90278"/>
                        <a14:foregroundMark x1="36172" y1="93194" x2="36172" y2="93194"/>
                        <a14:foregroundMark x1="46563" y1="93750" x2="46563" y2="93750"/>
                        <a14:foregroundMark x1="55000" y1="93750" x2="55000" y2="93750"/>
                        <a14:foregroundMark x1="75391" y1="94583" x2="75391" y2="94583"/>
                        <a14:foregroundMark x1="85313" y1="94722" x2="85313" y2="94722"/>
                        <a14:foregroundMark x1="90078" y1="95000" x2="90078" y2="95000"/>
                        <a14:foregroundMark x1="29844" y1="14306" x2="29844" y2="14306"/>
                        <a14:foregroundMark x1="20859" y1="89861" x2="21250" y2="89722"/>
                        <a14:foregroundMark x1="20391" y1="91944" x2="20391" y2="91944"/>
                        <a14:foregroundMark x1="20078" y1="93472" x2="20078" y2="93472"/>
                        <a14:foregroundMark x1="19844" y1="89306" x2="19844" y2="89306"/>
                        <a14:foregroundMark x1="21094" y1="94306" x2="21094" y2="94306"/>
                        <a14:foregroundMark x1="22266" y1="94306" x2="22266" y2="94306"/>
                        <a14:foregroundMark x1="23516" y1="94306" x2="23516" y2="94306"/>
                        <a14:foregroundMark x1="25156" y1="94306" x2="25156" y2="94306"/>
                        <a14:foregroundMark x1="26484" y1="94306" x2="26484" y2="94306"/>
                        <a14:foregroundMark x1="28125" y1="94306" x2="28125" y2="94306"/>
                        <a14:foregroundMark x1="29297" y1="94306" x2="29297" y2="94306"/>
                        <a14:foregroundMark x1="30781" y1="94306" x2="30781" y2="94306"/>
                        <a14:foregroundMark x1="35469" y1="92361" x2="35469" y2="92361"/>
                        <a14:foregroundMark x1="36875" y1="92083" x2="36875" y2="92083"/>
                        <a14:foregroundMark x1="30000" y1="89722" x2="30000" y2="89722"/>
                        <a14:foregroundMark x1="73594" y1="89583" x2="73594" y2="89583"/>
                        <a14:foregroundMark x1="71484" y1="91389" x2="71484" y2="91389"/>
                        <a14:foregroundMark x1="66094" y1="92917" x2="66094" y2="92917"/>
                        <a14:foregroundMark x1="61172" y1="93333" x2="61172" y2="93333"/>
                        <a14:foregroundMark x1="57344" y1="94306" x2="57344" y2="94306"/>
                        <a14:foregroundMark x1="59141" y1="94306" x2="59141" y2="94306"/>
                        <a14:foregroundMark x1="58281" y1="95000" x2="58281" y2="95000"/>
                        <a14:foregroundMark x1="55547" y1="95000" x2="55547" y2="95000"/>
                        <a14:foregroundMark x1="53281" y1="95000" x2="53281" y2="95000"/>
                        <a14:foregroundMark x1="49063" y1="95000" x2="49063" y2="95000"/>
                        <a14:foregroundMark x1="45859" y1="95000" x2="45859" y2="95000"/>
                        <a14:foregroundMark x1="44141" y1="95000" x2="44141" y2="95000"/>
                        <a14:foregroundMark x1="29766" y1="38333" x2="29766" y2="38333"/>
                        <a14:foregroundMark x1="82734" y1="87083" x2="82734" y2="87083"/>
                        <a14:foregroundMark x1="86953" y1="87917" x2="86953" y2="87917"/>
                        <a14:foregroundMark x1="92656" y1="87083" x2="92656" y2="87083"/>
                        <a14:foregroundMark x1="93125" y1="92778" x2="93125" y2="92778"/>
                        <a14:foregroundMark x1="81016" y1="94722" x2="81016" y2="94722"/>
                        <a14:foregroundMark x1="91328" y1="50833" x2="91328" y2="50833"/>
                        <a14:foregroundMark x1="87109" y1="70833" x2="87109" y2="70833"/>
                        <a14:foregroundMark x1="35469" y1="72222" x2="35469" y2="72222"/>
                        <a14:foregroundMark x1="33438" y1="72222" x2="33438" y2="72222"/>
                        <a14:foregroundMark x1="35078" y1="74028" x2="35078" y2="74028"/>
                        <a14:foregroundMark x1="33906" y1="74028" x2="33906" y2="74028"/>
                        <a14:foregroundMark x1="35859" y1="70694" x2="35859" y2="70694"/>
                        <a14:foregroundMark x1="82422" y1="93889" x2="82422" y2="93889"/>
                        <a14:foregroundMark x1="87500" y1="94306" x2="87500" y2="94306"/>
                        <a14:foregroundMark x1="91563" y1="94306" x2="91563" y2="94306"/>
                        <a14:foregroundMark x1="89844" y1="92500" x2="89844" y2="92500"/>
                        <a14:foregroundMark x1="94844" y1="93750" x2="94844" y2="93750"/>
                        <a14:backgroundMark x1="64141" y1="22778" x2="64141" y2="22778"/>
                        <a14:backgroundMark x1="71953" y1="13611" x2="71953" y2="13611"/>
                        <a14:backgroundMark x1="81406" y1="21389" x2="81406" y2="21389"/>
                        <a14:backgroundMark x1="84922" y1="10139" x2="84922" y2="10139"/>
                        <a14:backgroundMark x1="65859" y1="1528" x2="66172" y2="1528"/>
                        <a14:backgroundMark x1="69688" y1="1111" x2="69688" y2="1111"/>
                        <a14:backgroundMark x1="72969" y1="1111" x2="72969" y2="1111"/>
                        <a14:backgroundMark x1="74844" y1="2083" x2="74844" y2="2083"/>
                        <a14:backgroundMark x1="79375" y1="694" x2="79375" y2="694"/>
                        <a14:backgroundMark x1="85234" y1="1944" x2="85234" y2="1944"/>
                        <a14:backgroundMark x1="82031" y1="43056" x2="82031" y2="43056"/>
                        <a14:backgroundMark x1="85234" y1="42778" x2="85234" y2="42778"/>
                        <a14:backgroundMark x1="88594" y1="42361" x2="88594" y2="42361"/>
                        <a14:backgroundMark x1="93906" y1="44583" x2="93906" y2="44583"/>
                        <a14:backgroundMark x1="96484" y1="49583" x2="96484" y2="49583"/>
                        <a14:backgroundMark x1="96875" y1="31944" x2="96875" y2="31944"/>
                        <a14:backgroundMark x1="63203" y1="45417" x2="63203" y2="45417"/>
                        <a14:backgroundMark x1="56719" y1="42361" x2="56719" y2="42361"/>
                        <a14:backgroundMark x1="54766" y1="55417" x2="55313" y2="55417"/>
                        <a14:backgroundMark x1="51953" y1="41667" x2="51953" y2="41667"/>
                        <a14:backgroundMark x1="67266" y1="34583" x2="67266" y2="34583"/>
                        <a14:backgroundMark x1="68750" y1="27639" x2="68750" y2="27639"/>
                        <a14:backgroundMark x1="72031" y1="22500" x2="72031" y2="22500"/>
                        <a14:backgroundMark x1="74375" y1="8194" x2="74375" y2="8194"/>
                        <a14:backgroundMark x1="77109" y1="5694" x2="77109" y2="5694"/>
                        <a14:backgroundMark x1="80938" y1="4583" x2="80938" y2="4583"/>
                        <a14:backgroundMark x1="85000" y1="4583" x2="85000" y2="4583"/>
                        <a14:backgroundMark x1="72109" y1="40417" x2="72500" y2="40417"/>
                        <a14:backgroundMark x1="65234" y1="45417" x2="65234" y2="45417"/>
                        <a14:backgroundMark x1="67500" y1="52500" x2="67500" y2="52500"/>
                        <a14:backgroundMark x1="68516" y1="57639" x2="68516" y2="57639"/>
                        <a14:backgroundMark x1="67969" y1="64306" x2="67969" y2="64306"/>
                        <a14:backgroundMark x1="71953" y1="64861" x2="71953" y2="64861"/>
                        <a14:backgroundMark x1="71094" y1="68472" x2="71094" y2="68472"/>
                        <a14:backgroundMark x1="65859" y1="33056" x2="65859" y2="33056"/>
                        <a14:backgroundMark x1="61172" y1="29444" x2="61172" y2="29444"/>
                        <a14:backgroundMark x1="60156" y1="17500" x2="60156" y2="17500"/>
                        <a14:backgroundMark x1="80234" y1="47083" x2="80234" y2="47083"/>
                        <a14:backgroundMark x1="78203" y1="52083" x2="78203" y2="52083"/>
                        <a14:backgroundMark x1="62187" y1="65278" x2="62187" y2="65278"/>
                        <a14:backgroundMark x1="57266" y1="35417" x2="57266" y2="35417"/>
                        <a14:backgroundMark x1="91016" y1="71944" x2="91016" y2="71944"/>
                        <a14:backgroundMark x1="92188" y1="68333" x2="92188" y2="68333"/>
                        <a14:backgroundMark x1="94375" y1="65833" x2="94375" y2="65833"/>
                        <a14:backgroundMark x1="94141" y1="64028" x2="94141" y2="64028"/>
                        <a14:backgroundMark x1="95234" y1="61111" x2="95234" y2="61111"/>
                        <a14:backgroundMark x1="95859" y1="54444" x2="95859" y2="54444"/>
                        <a14:backgroundMark x1="94453" y1="48889" x2="94453" y2="48889"/>
                        <a14:backgroundMark x1="90859" y1="44444" x2="90859" y2="44444"/>
                        <a14:backgroundMark x1="81875" y1="45417" x2="81875" y2="45417"/>
                        <a14:backgroundMark x1="78438" y1="58194" x2="78438" y2="58194"/>
                        <a14:backgroundMark x1="80234" y1="63056" x2="80234" y2="63056"/>
                        <a14:backgroundMark x1="81172" y1="66250" x2="81172" y2="66250"/>
                        <a14:backgroundMark x1="82266" y1="69861" x2="82266" y2="69861"/>
                        <a14:backgroundMark x1="82656" y1="73472" x2="82656" y2="73472"/>
                        <a14:backgroundMark x1="79375" y1="74861" x2="79375" y2="74861"/>
                        <a14:backgroundMark x1="76094" y1="73472" x2="76094" y2="73472"/>
                        <a14:backgroundMark x1="75078" y1="64444" x2="75078" y2="64444"/>
                        <a14:backgroundMark x1="55469" y1="69861" x2="55469" y2="69861"/>
                        <a14:backgroundMark x1="52188" y1="62917" x2="52188" y2="62917"/>
                        <a14:backgroundMark x1="56094" y1="51667" x2="56094" y2="51667"/>
                        <a14:backgroundMark x1="57969" y1="48889" x2="57969" y2="48889"/>
                        <a14:backgroundMark x1="63828" y1="12500" x2="63828" y2="12500"/>
                        <a14:backgroundMark x1="68984" y1="7361" x2="68984" y2="7361"/>
                        <a14:backgroundMark x1="72266" y1="5278" x2="72266" y2="5278"/>
                        <a14:backgroundMark x1="71953" y1="9306" x2="71953" y2="9306"/>
                        <a14:backgroundMark x1="68750" y1="20972" x2="68750" y2="20972"/>
                        <a14:backgroundMark x1="60859" y1="54028" x2="60859" y2="54028"/>
                        <a14:backgroundMark x1="77422" y1="2083" x2="77422" y2="2083"/>
                        <a14:backgroundMark x1="77109" y1="12083" x2="77109" y2="12083"/>
                        <a14:backgroundMark x1="75859" y1="17778" x2="75859" y2="17778"/>
                        <a14:backgroundMark x1="75313" y1="24583" x2="75313" y2="24583"/>
                        <a14:backgroundMark x1="79609" y1="4167" x2="79609" y2="4167"/>
                        <a14:backgroundMark x1="81406" y1="3472" x2="81406" y2="3472"/>
                        <a14:backgroundMark x1="82422" y1="2917" x2="82422" y2="2917"/>
                        <a14:backgroundMark x1="86953" y1="1667" x2="86953" y2="1667"/>
                        <a14:backgroundMark x1="88828" y1="1667" x2="88828" y2="1667"/>
                        <a14:backgroundMark x1="90625" y1="1944" x2="90625" y2="1944"/>
                        <a14:backgroundMark x1="93594" y1="1944" x2="93594" y2="1944"/>
                        <a14:backgroundMark x1="95156" y1="1944" x2="95156" y2="1944"/>
                        <a14:backgroundMark x1="97500" y1="2500" x2="97500" y2="2500"/>
                        <a14:backgroundMark x1="98672" y1="3333" x2="98672" y2="3333"/>
                        <a14:backgroundMark x1="99297" y1="16806" x2="99297" y2="16806"/>
                        <a14:backgroundMark x1="99453" y1="20972" x2="99453" y2="20972"/>
                        <a14:backgroundMark x1="99297" y1="23333" x2="99297" y2="23333"/>
                        <a14:backgroundMark x1="98906" y1="26389" x2="98906" y2="26389"/>
                        <a14:backgroundMark x1="94922" y1="29722" x2="94922" y2="29722"/>
                        <a14:backgroundMark x1="94609" y1="21389" x2="94609" y2="21389"/>
                        <a14:backgroundMark x1="92578" y1="24306" x2="92578" y2="24306"/>
                        <a14:backgroundMark x1="90547" y1="27361" x2="90547" y2="27361"/>
                        <a14:backgroundMark x1="88359" y1="30833" x2="88359" y2="30833"/>
                        <a14:backgroundMark x1="85938" y1="16111" x2="85938" y2="16111"/>
                        <a14:backgroundMark x1="88984" y1="10556" x2="88984" y2="10556"/>
                        <a14:backgroundMark x1="93984" y1="10000" x2="93984" y2="10000"/>
                        <a14:backgroundMark x1="89063" y1="10556" x2="89375" y2="10556"/>
                        <a14:backgroundMark x1="85547" y1="26806" x2="85547" y2="26806"/>
                        <a14:backgroundMark x1="80078" y1="30139" x2="80078" y2="30139"/>
                        <a14:backgroundMark x1="75625" y1="35000" x2="75625" y2="35000"/>
                        <a14:backgroundMark x1="79688" y1="33611" x2="79688" y2="33611"/>
                        <a14:backgroundMark x1="83203" y1="33333" x2="83203" y2="33333"/>
                        <a14:backgroundMark x1="88047" y1="33750" x2="88594" y2="34444"/>
                        <a14:backgroundMark x1="91016" y1="34861" x2="91406" y2="35000"/>
                        <a14:backgroundMark x1="92578" y1="35139" x2="92578" y2="35139"/>
                        <a14:backgroundMark x1="94453" y1="36389" x2="94453" y2="36389"/>
                        <a14:backgroundMark x1="98672" y1="55694" x2="98672" y2="55694"/>
                        <a14:backgroundMark x1="96719" y1="64028" x2="96719" y2="64028"/>
                        <a14:backgroundMark x1="28594" y1="37222" x2="28594" y2="37222"/>
                        <a14:backgroundMark x1="33359" y1="56250" x2="33359" y2="56250"/>
                        <a14:backgroundMark x1="97266" y1="68611" x2="97266" y2="68611"/>
                        <a14:backgroundMark x1="98672" y1="60833" x2="98672" y2="60833"/>
                      </a14:backgroundRemoval>
                    </a14:imgEffect>
                  </a14:imgLayer>
                </a14:imgProps>
              </a:ext>
              <a:ext uri="{28A0092B-C50C-407E-A947-70E740481C1C}">
                <a14:useLocalDpi xmlns:a14="http://schemas.microsoft.com/office/drawing/2010/main" val="0"/>
              </a:ext>
            </a:extLst>
          </a:blip>
          <a:srcRect l="21172" b="5863"/>
          <a:stretch/>
        </p:blipFill>
        <p:spPr>
          <a:xfrm>
            <a:off x="1981200" y="110825"/>
            <a:ext cx="8194430" cy="5504530"/>
          </a:xfrm>
          <a:prstGeom prst="rect">
            <a:avLst/>
          </a:prstGeom>
        </p:spPr>
      </p:pic>
      <p:sp>
        <p:nvSpPr>
          <p:cNvPr id="2" name="Title 1"/>
          <p:cNvSpPr>
            <a:spLocks noGrp="1"/>
          </p:cNvSpPr>
          <p:nvPr>
            <p:ph type="title"/>
          </p:nvPr>
        </p:nvSpPr>
        <p:spPr>
          <a:xfrm>
            <a:off x="4982307" y="720422"/>
            <a:ext cx="5193323" cy="1671089"/>
          </a:xfrm>
        </p:spPr>
        <p:txBody>
          <a:bodyPr/>
          <a:lstStyle/>
          <a:p>
            <a:r>
              <a:rPr lang="en-US" sz="3000" b="1" dirty="0">
                <a:solidFill>
                  <a:srgbClr val="92D050"/>
                </a:solidFill>
                <a:effectLst>
                  <a:outerShdw blurRad="38100" dist="38100" dir="2700000" algn="tl">
                    <a:srgbClr val="000000">
                      <a:alpha val="43137"/>
                    </a:srgbClr>
                  </a:outerShdw>
                </a:effectLst>
              </a:rPr>
              <a:t>Electricity travels easily through electrical conductors, like metals. </a:t>
            </a:r>
          </a:p>
        </p:txBody>
      </p:sp>
      <p:sp>
        <p:nvSpPr>
          <p:cNvPr id="6" name="Oval Callout 5"/>
          <p:cNvSpPr/>
          <p:nvPr/>
        </p:nvSpPr>
        <p:spPr>
          <a:xfrm>
            <a:off x="4419599" y="248844"/>
            <a:ext cx="5556737" cy="2614246"/>
          </a:xfrm>
          <a:prstGeom prst="wedgeEllipseCallout">
            <a:avLst>
              <a:gd name="adj1" fmla="val -58386"/>
              <a:gd name="adj2" fmla="val 5549"/>
            </a:avLst>
          </a:prstGeom>
          <a:no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2785693125"/>
      </p:ext>
    </p:extLst>
  </p:cSld>
  <p:clrMapOvr>
    <a:masterClrMapping/>
  </p:clrMapOvr>
  <p:transition spd="slow">
    <p:split orient="vert"/>
  </p:transition>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ontent Placeholder 3"/>
          <p:cNvSpPr>
            <a:spLocks noGrp="1"/>
          </p:cNvSpPr>
          <p:nvPr>
            <p:ph idx="1"/>
          </p:nvPr>
        </p:nvSpPr>
        <p:spPr>
          <a:xfrm>
            <a:off x="610943" y="376518"/>
            <a:ext cx="8946541" cy="4195481"/>
          </a:xfrm>
        </p:spPr>
        <p:txBody>
          <a:bodyPr/>
          <a:lstStyle/>
          <a:p>
            <a:r>
              <a:rPr lang="en-US" dirty="0"/>
              <a:t>Materials that do not let electricity pass through them easily are called electrical insulators. Plastic, wood, glass and rubber are good electrical insulators.</a:t>
            </a:r>
          </a:p>
        </p:txBody>
      </p:sp>
      <p:pic>
        <p:nvPicPr>
          <p:cNvPr id="12" name="Picture 11"/>
          <p:cNvPicPr>
            <a:picLocks noChangeAspect="1"/>
          </p:cNvPicPr>
          <p:nvPr/>
        </p:nvPicPr>
        <p:blipFill rotWithShape="1">
          <a:blip r:embed="rId2">
            <a:extLst>
              <a:ext uri="{BEBA8EAE-BF5A-486C-A8C5-ECC9F3942E4B}">
                <a14:imgProps xmlns:a14="http://schemas.microsoft.com/office/drawing/2010/main">
                  <a14:imgLayer r:embed="rId3">
                    <a14:imgEffect>
                      <a14:backgroundRemoval t="15625" b="82292" l="10615" r="89239">
                        <a14:foregroundMark x1="25988" y1="50391" x2="25988" y2="50391"/>
                        <a14:foregroundMark x1="32943" y1="47266" x2="32943" y2="47266"/>
                        <a14:foregroundMark x1="32723" y1="44531" x2="32723" y2="44531"/>
                        <a14:foregroundMark x1="25622" y1="47396" x2="25622" y2="47396"/>
                        <a14:foregroundMark x1="16545" y1="61068" x2="16545" y2="61068"/>
                        <a14:foregroundMark x1="13690" y1="64583" x2="13690" y2="64583"/>
                        <a14:foregroundMark x1="15447" y1="68359" x2="15447" y2="68359"/>
                        <a14:foregroundMark x1="18960" y1="64583" x2="18960" y2="64583"/>
                        <a14:foregroundMark x1="18009" y1="60677" x2="18009" y2="60677"/>
                        <a14:foregroundMark x1="16252" y1="56771" x2="16252" y2="56771"/>
                        <a14:foregroundMark x1="47731" y1="66667" x2="47731" y2="66667"/>
                        <a14:foregroundMark x1="48023" y1="52865" x2="48023" y2="52865"/>
                        <a14:foregroundMark x1="46559" y1="46875" x2="46559" y2="46875"/>
                        <a14:foregroundMark x1="52562" y1="63411" x2="52562" y2="63411"/>
                        <a14:foregroundMark x1="45534" y1="65104" x2="45534" y2="65104"/>
                        <a14:foregroundMark x1="51611" y1="67318" x2="51611" y2="67318"/>
                        <a14:foregroundMark x1="48097" y1="67188" x2="48097" y2="67188"/>
                        <a14:foregroundMark x1="53587" y1="63021" x2="53587" y2="63021"/>
                        <a14:foregroundMark x1="43704" y1="63151" x2="43704" y2="63151"/>
                        <a14:foregroundMark x1="69985" y1="65885" x2="69985" y2="65885"/>
                        <a14:foregroundMark x1="34114" y1="48438" x2="34114" y2="48438"/>
                        <a14:foregroundMark x1="60835" y1="62630" x2="60835" y2="62630"/>
                        <a14:foregroundMark x1="57321" y1="63021" x2="57321" y2="63021"/>
                        <a14:foregroundMark x1="56003" y1="63151" x2="56003" y2="63151"/>
                        <a14:foregroundMark x1="54978" y1="63411" x2="54978" y2="63411"/>
                        <a14:foregroundMark x1="49414" y1="55339" x2="49414" y2="55339"/>
                        <a14:foregroundMark x1="48463" y1="65625" x2="48463" y2="65625"/>
                        <a14:foregroundMark x1="50293" y1="66146" x2="50293" y2="66146"/>
                      </a14:backgroundRemoval>
                    </a14:imgEffect>
                  </a14:imgLayer>
                </a14:imgProps>
              </a:ext>
              <a:ext uri="{28A0092B-C50C-407E-A947-70E740481C1C}">
                <a14:useLocalDpi xmlns:a14="http://schemas.microsoft.com/office/drawing/2010/main" val="0"/>
              </a:ext>
            </a:extLst>
          </a:blip>
          <a:srcRect l="10839" t="8470" r="10955" b="18352"/>
          <a:stretch/>
        </p:blipFill>
        <p:spPr>
          <a:xfrm>
            <a:off x="1430215" y="1383324"/>
            <a:ext cx="8886092" cy="4402482"/>
          </a:xfrm>
          <a:prstGeom prst="rect">
            <a:avLst/>
          </a:prstGeom>
        </p:spPr>
      </p:pic>
      <p:pic>
        <p:nvPicPr>
          <p:cNvPr id="6" name="Picture 5"/>
          <p:cNvPicPr>
            <a:picLocks noChangeAspect="1"/>
          </p:cNvPicPr>
          <p:nvPr/>
        </p:nvPicPr>
        <p:blipFill rotWithShape="1">
          <a:blip r:embed="rId4" cstate="print">
            <a:extLst>
              <a:ext uri="{BEBA8EAE-BF5A-486C-A8C5-ECC9F3942E4B}">
                <a14:imgProps xmlns:a14="http://schemas.microsoft.com/office/drawing/2010/main">
                  <a14:imgLayer r:embed="rId5">
                    <a14:imgEffect>
                      <a14:backgroundRemoval t="35417" b="88281" l="5176" r="97754">
                        <a14:foregroundMark x1="29199" y1="58594" x2="29199" y2="58594"/>
                        <a14:foregroundMark x1="24512" y1="52865" x2="24512" y2="52865"/>
                        <a14:foregroundMark x1="26172" y1="61198" x2="26172" y2="61198"/>
                        <a14:foregroundMark x1="29395" y1="48698" x2="29395" y2="48698"/>
                        <a14:foregroundMark x1="22559" y1="44271" x2="22559" y2="44271"/>
                        <a14:foregroundMark x1="21094" y1="44271" x2="21094" y2="44271"/>
                        <a14:foregroundMark x1="27441" y1="40755" x2="27441" y2="40755"/>
                        <a14:foregroundMark x1="17090" y1="54688" x2="17090" y2="54688"/>
                        <a14:foregroundMark x1="37500" y1="50651" x2="37500" y2="50651"/>
                        <a14:foregroundMark x1="37793" y1="53776" x2="37793" y2="53776"/>
                        <a14:foregroundMark x1="20801" y1="66406" x2="20801" y2="66406"/>
                        <a14:foregroundMark x1="19824" y1="66667" x2="19824" y2="66667"/>
                        <a14:foregroundMark x1="18066" y1="67578" x2="18066" y2="67578"/>
                        <a14:foregroundMark x1="16699" y1="69661" x2="16699" y2="69661"/>
                        <a14:foregroundMark x1="15332" y1="73047" x2="15332" y2="73047"/>
                        <a14:foregroundMark x1="14258" y1="75781" x2="14258" y2="75781"/>
                        <a14:foregroundMark x1="16016" y1="71615" x2="16016" y2="71615"/>
                        <a14:foregroundMark x1="12695" y1="77865" x2="12695" y2="77865"/>
                        <a14:foregroundMark x1="10449" y1="79557" x2="10449" y2="79557"/>
                        <a14:foregroundMark x1="9473" y1="79948" x2="9473" y2="79948"/>
                        <a14:foregroundMark x1="21777" y1="80599" x2="21777" y2="80599"/>
                        <a14:foregroundMark x1="25195" y1="83464" x2="25195" y2="83464"/>
                        <a14:foregroundMark x1="28223" y1="81380" x2="28223" y2="81380"/>
                        <a14:foregroundMark x1="31055" y1="80599" x2="31055" y2="80599"/>
                        <a14:foregroundMark x1="62012" y1="81901" x2="62012" y2="81901"/>
                        <a14:foregroundMark x1="66406" y1="82552" x2="66406" y2="82552"/>
                        <a14:foregroundMark x1="68164" y1="81380" x2="68164" y2="81380"/>
                        <a14:foregroundMark x1="70801" y1="81250" x2="70801" y2="81250"/>
                        <a14:foregroundMark x1="76270" y1="81380" x2="76270" y2="81380"/>
                        <a14:foregroundMark x1="73633" y1="81250" x2="73633" y2="81250"/>
                        <a14:backgroundMark x1="25684" y1="82292" x2="25684" y2="82292"/>
                        <a14:backgroundMark x1="28711" y1="82161" x2="28711" y2="82161"/>
                        <a14:backgroundMark x1="62793" y1="80599" x2="62793" y2="80599"/>
                        <a14:backgroundMark x1="68750" y1="82422" x2="68750" y2="82422"/>
                        <a14:backgroundMark x1="71289" y1="82292" x2="71289" y2="82292"/>
                        <a14:backgroundMark x1="74512" y1="81771" x2="74512" y2="81771"/>
                      </a14:backgroundRemoval>
                    </a14:imgEffect>
                  </a14:imgLayer>
                </a14:imgProps>
              </a:ext>
              <a:ext uri="{28A0092B-C50C-407E-A947-70E740481C1C}">
                <a14:useLocalDpi xmlns:a14="http://schemas.microsoft.com/office/drawing/2010/main" val="0"/>
              </a:ext>
            </a:extLst>
          </a:blip>
          <a:srcRect t="31717" b="9293"/>
          <a:stretch/>
        </p:blipFill>
        <p:spPr>
          <a:xfrm>
            <a:off x="3202658" y="1758462"/>
            <a:ext cx="2411258" cy="1066799"/>
          </a:xfrm>
          <a:prstGeom prst="rect">
            <a:avLst/>
          </a:prstGeom>
        </p:spPr>
      </p:pic>
      <p:sp>
        <p:nvSpPr>
          <p:cNvPr id="13" name="Cloud Callout 12"/>
          <p:cNvSpPr/>
          <p:nvPr/>
        </p:nvSpPr>
        <p:spPr>
          <a:xfrm>
            <a:off x="2850967" y="1383325"/>
            <a:ext cx="3338818" cy="1788284"/>
          </a:xfrm>
          <a:prstGeom prst="cloudCallout">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4082298208"/>
      </p:ext>
    </p:extLst>
  </p:cSld>
  <p:clrMapOvr>
    <a:masterClrMapping/>
  </p:clrMapOvr>
  <p:transition spd="slow">
    <p:wipe/>
  </p:transition>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ontent Placeholder 3"/>
          <p:cNvSpPr>
            <a:spLocks noGrp="1"/>
          </p:cNvSpPr>
          <p:nvPr>
            <p:ph idx="1"/>
          </p:nvPr>
        </p:nvSpPr>
        <p:spPr>
          <a:xfrm>
            <a:off x="1103312" y="2028092"/>
            <a:ext cx="5747193" cy="4267777"/>
          </a:xfrm>
        </p:spPr>
        <p:txBody>
          <a:bodyPr>
            <a:normAutofit fontScale="62500" lnSpcReduction="20000"/>
          </a:bodyPr>
          <a:lstStyle/>
          <a:p>
            <a:r>
              <a:rPr lang="en-US" sz="4500" b="1" dirty="0"/>
              <a:t>Some materials let electricity pass through them easily. These materials are known as electrical conductors.</a:t>
            </a:r>
          </a:p>
          <a:p>
            <a:r>
              <a:rPr lang="en-US" sz="4500" b="1" dirty="0"/>
              <a:t>Many metals, such as copper, iron and steel, are good electrical conductors. That is why the parts of electrical objects that need to let electricity pass through are always made of metal</a:t>
            </a:r>
            <a:r>
              <a:rPr lang="en-US" dirty="0"/>
              <a:t>.</a:t>
            </a:r>
          </a:p>
        </p:txBody>
      </p:sp>
      <p:sp>
        <p:nvSpPr>
          <p:cNvPr id="5" name="Title 4"/>
          <p:cNvSpPr>
            <a:spLocks noGrp="1"/>
          </p:cNvSpPr>
          <p:nvPr>
            <p:ph type="title"/>
          </p:nvPr>
        </p:nvSpPr>
        <p:spPr>
          <a:xfrm>
            <a:off x="634388" y="600998"/>
            <a:ext cx="9404723" cy="1400530"/>
          </a:xfrm>
        </p:spPr>
        <p:txBody>
          <a:bodyPr/>
          <a:lstStyle/>
          <a:p>
            <a:r>
              <a:rPr lang="en-US" b="1" dirty="0"/>
              <a:t>ELECTRICAL CONDUCTORS</a:t>
            </a:r>
          </a:p>
        </p:txBody>
      </p:sp>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600114" y="1617785"/>
            <a:ext cx="3323493" cy="4431324"/>
          </a:xfrm>
          <a:prstGeom prst="rect">
            <a:avLst/>
          </a:prstGeom>
        </p:spPr>
      </p:pic>
      <p:cxnSp>
        <p:nvCxnSpPr>
          <p:cNvPr id="7" name="Straight Arrow Connector 6"/>
          <p:cNvCxnSpPr/>
          <p:nvPr/>
        </p:nvCxnSpPr>
        <p:spPr>
          <a:xfrm rot="10800000" flipH="1">
            <a:off x="8726386" y="2919046"/>
            <a:ext cx="1547446" cy="0"/>
          </a:xfrm>
          <a:prstGeom prst="straightConnector1">
            <a:avLst/>
          </a:prstGeom>
          <a:ln w="38100">
            <a:solidFill>
              <a:schemeClr val="bg1"/>
            </a:solidFill>
            <a:tailEnd type="triangle"/>
          </a:ln>
        </p:spPr>
        <p:style>
          <a:lnRef idx="1">
            <a:schemeClr val="accent1"/>
          </a:lnRef>
          <a:fillRef idx="0">
            <a:schemeClr val="accent1"/>
          </a:fillRef>
          <a:effectRef idx="0">
            <a:schemeClr val="accent1"/>
          </a:effectRef>
          <a:fontRef idx="minor">
            <a:schemeClr val="tx1"/>
          </a:fontRef>
        </p:style>
      </p:cxnSp>
      <p:sp>
        <p:nvSpPr>
          <p:cNvPr id="8" name="TextBox 7"/>
          <p:cNvSpPr txBox="1"/>
          <p:nvPr/>
        </p:nvSpPr>
        <p:spPr>
          <a:xfrm>
            <a:off x="10391063" y="2696308"/>
            <a:ext cx="1078524" cy="369332"/>
          </a:xfrm>
          <a:prstGeom prst="rect">
            <a:avLst/>
          </a:prstGeom>
          <a:noFill/>
        </p:spPr>
        <p:txBody>
          <a:bodyPr wrap="square" rtlCol="0">
            <a:spAutoFit/>
          </a:bodyPr>
          <a:lstStyle/>
          <a:p>
            <a:r>
              <a:rPr lang="en-US" dirty="0"/>
              <a:t>metal</a:t>
            </a:r>
          </a:p>
        </p:txBody>
      </p:sp>
    </p:spTree>
    <p:extLst>
      <p:ext uri="{BB962C8B-B14F-4D97-AF65-F5344CB8AC3E}">
        <p14:creationId xmlns:p14="http://schemas.microsoft.com/office/powerpoint/2010/main" val="3702590948"/>
      </p:ext>
    </p:extLst>
  </p:cSld>
  <p:clrMapOvr>
    <a:masterClrMapping/>
  </p:clrMapOvr>
  <p:transition spd="slow">
    <p:wipe/>
  </p:transition>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a:t>ELECTRICAL INSULATORS</a:t>
            </a:r>
          </a:p>
        </p:txBody>
      </p:sp>
      <p:sp>
        <p:nvSpPr>
          <p:cNvPr id="3" name="Content Placeholder 2"/>
          <p:cNvSpPr>
            <a:spLocks noGrp="1"/>
          </p:cNvSpPr>
          <p:nvPr>
            <p:ph idx="1"/>
          </p:nvPr>
        </p:nvSpPr>
        <p:spPr>
          <a:xfrm>
            <a:off x="646111" y="1522484"/>
            <a:ext cx="7313666" cy="4788376"/>
          </a:xfrm>
        </p:spPr>
        <p:txBody>
          <a:bodyPr>
            <a:noAutofit/>
          </a:bodyPr>
          <a:lstStyle/>
          <a:p>
            <a:r>
              <a:rPr lang="en-US" sz="2600" b="1" dirty="0"/>
              <a:t>Some materials do not allow electricity to pass through them. These materials are known as electrical insulators.</a:t>
            </a:r>
          </a:p>
          <a:p>
            <a:r>
              <a:rPr lang="en-US" sz="2600" b="1" dirty="0"/>
              <a:t>Plastic, wood, glass and rubber are good electrical insulators. That is why they are used to cover materials that carry electricity.</a:t>
            </a:r>
          </a:p>
          <a:p>
            <a:r>
              <a:rPr lang="en-US" sz="2600" b="1" dirty="0"/>
              <a:t>The plastic covering that surrounds wires is an electrical insulator. It stops you from getting an electrical shock.</a:t>
            </a:r>
          </a:p>
        </p:txBody>
      </p:sp>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rot="16200000">
            <a:off x="7168422" y="1704405"/>
            <a:ext cx="4433966" cy="3500499"/>
          </a:xfrm>
          <a:prstGeom prst="rect">
            <a:avLst/>
          </a:prstGeom>
        </p:spPr>
      </p:pic>
      <p:cxnSp>
        <p:nvCxnSpPr>
          <p:cNvPr id="5" name="Straight Arrow Connector 4"/>
          <p:cNvCxnSpPr/>
          <p:nvPr/>
        </p:nvCxnSpPr>
        <p:spPr>
          <a:xfrm>
            <a:off x="9923489" y="2900016"/>
            <a:ext cx="854439" cy="2"/>
          </a:xfrm>
          <a:prstGeom prst="straightConnector1">
            <a:avLst/>
          </a:prstGeom>
          <a:ln w="38100">
            <a:solidFill>
              <a:schemeClr val="bg1"/>
            </a:solidFill>
            <a:tailEnd type="triangle"/>
          </a:ln>
        </p:spPr>
        <p:style>
          <a:lnRef idx="1">
            <a:schemeClr val="accent1"/>
          </a:lnRef>
          <a:fillRef idx="0">
            <a:schemeClr val="accent1"/>
          </a:fillRef>
          <a:effectRef idx="0">
            <a:schemeClr val="accent1"/>
          </a:effectRef>
          <a:fontRef idx="minor">
            <a:schemeClr val="tx1"/>
          </a:fontRef>
        </p:style>
      </p:cxnSp>
      <p:sp>
        <p:nvSpPr>
          <p:cNvPr id="6" name="TextBox 5"/>
          <p:cNvSpPr txBox="1"/>
          <p:nvPr/>
        </p:nvSpPr>
        <p:spPr>
          <a:xfrm>
            <a:off x="10776841" y="2576851"/>
            <a:ext cx="1075356" cy="646331"/>
          </a:xfrm>
          <a:prstGeom prst="rect">
            <a:avLst/>
          </a:prstGeom>
          <a:noFill/>
        </p:spPr>
        <p:txBody>
          <a:bodyPr wrap="square" rtlCol="0">
            <a:spAutoFit/>
          </a:bodyPr>
          <a:lstStyle/>
          <a:p>
            <a:r>
              <a:rPr lang="en-US" dirty="0"/>
              <a:t>Plastic cover</a:t>
            </a:r>
          </a:p>
        </p:txBody>
      </p:sp>
      <p:cxnSp>
        <p:nvCxnSpPr>
          <p:cNvPr id="9" name="Straight Arrow Connector 8"/>
          <p:cNvCxnSpPr/>
          <p:nvPr/>
        </p:nvCxnSpPr>
        <p:spPr>
          <a:xfrm>
            <a:off x="9736764" y="4562360"/>
            <a:ext cx="854439" cy="2"/>
          </a:xfrm>
          <a:prstGeom prst="straightConnector1">
            <a:avLst/>
          </a:prstGeom>
          <a:ln w="38100">
            <a:solidFill>
              <a:schemeClr val="bg1"/>
            </a:solidFill>
            <a:tailEnd type="triangle"/>
          </a:ln>
        </p:spPr>
        <p:style>
          <a:lnRef idx="1">
            <a:schemeClr val="accent1"/>
          </a:lnRef>
          <a:fillRef idx="0">
            <a:schemeClr val="accent1"/>
          </a:fillRef>
          <a:effectRef idx="0">
            <a:schemeClr val="accent1"/>
          </a:effectRef>
          <a:fontRef idx="minor">
            <a:schemeClr val="tx1"/>
          </a:fontRef>
        </p:style>
      </p:cxnSp>
      <p:sp>
        <p:nvSpPr>
          <p:cNvPr id="10" name="TextBox 9"/>
          <p:cNvSpPr txBox="1"/>
          <p:nvPr/>
        </p:nvSpPr>
        <p:spPr>
          <a:xfrm>
            <a:off x="10590116" y="4239195"/>
            <a:ext cx="1075356" cy="646331"/>
          </a:xfrm>
          <a:prstGeom prst="rect">
            <a:avLst/>
          </a:prstGeom>
          <a:noFill/>
        </p:spPr>
        <p:txBody>
          <a:bodyPr wrap="square" rtlCol="0">
            <a:spAutoFit/>
          </a:bodyPr>
          <a:lstStyle/>
          <a:p>
            <a:r>
              <a:rPr lang="en-US" dirty="0"/>
              <a:t>Plastic cover</a:t>
            </a:r>
          </a:p>
        </p:txBody>
      </p:sp>
    </p:spTree>
    <p:extLst>
      <p:ext uri="{BB962C8B-B14F-4D97-AF65-F5344CB8AC3E}">
        <p14:creationId xmlns:p14="http://schemas.microsoft.com/office/powerpoint/2010/main" val="2455559111"/>
      </p:ext>
    </p:extLst>
  </p:cSld>
  <p:clrMapOvr>
    <a:masterClrMapping/>
  </p:clrMapOvr>
  <p:transition spd="slow">
    <p:split orient="vert"/>
  </p:transition>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Ion">
  <a:themeElements>
    <a:clrScheme name="Ion">
      <a:dk1>
        <a:sysClr val="windowText" lastClr="000000"/>
      </a:dk1>
      <a:lt1>
        <a:sysClr val="window" lastClr="FFFFFF"/>
      </a:lt1>
      <a:dk2>
        <a:srgbClr val="1E5155"/>
      </a:dk2>
      <a:lt2>
        <a:srgbClr val="EBEBEB"/>
      </a:lt2>
      <a:accent1>
        <a:srgbClr val="B01513"/>
      </a:accent1>
      <a:accent2>
        <a:srgbClr val="EA6312"/>
      </a:accent2>
      <a:accent3>
        <a:srgbClr val="E6B729"/>
      </a:accent3>
      <a:accent4>
        <a:srgbClr val="6AAC90"/>
      </a:accent4>
      <a:accent5>
        <a:srgbClr val="54849A"/>
      </a:accent5>
      <a:accent6>
        <a:srgbClr val="9E5E9B"/>
      </a:accent6>
      <a:hlink>
        <a:srgbClr val="58C1BA"/>
      </a:hlink>
      <a:folHlink>
        <a:srgbClr val="9DFFCB"/>
      </a:folHlink>
    </a:clrScheme>
    <a:fontScheme name="Ion">
      <a:majorFont>
        <a:latin typeface="Century Gothic" panose="020B0502020202020204"/>
        <a:ea typeface=""/>
        <a:cs typeface=""/>
        <a:font script="Jpan" typeface="メイリオ"/>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entury Gothic" panose="020B0502020202020204"/>
        <a:ea typeface=""/>
        <a:cs typeface=""/>
        <a:font script="Jpan" typeface="メイリオ"/>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Ion">
      <a:fillStyleLst>
        <a:solidFill>
          <a:schemeClr val="phClr"/>
        </a:solidFill>
        <a:gradFill rotWithShape="1">
          <a:gsLst>
            <a:gs pos="0">
              <a:schemeClr val="phClr">
                <a:tint val="64000"/>
                <a:lumMod val="118000"/>
              </a:schemeClr>
            </a:gs>
            <a:gs pos="100000">
              <a:schemeClr val="phClr">
                <a:tint val="92000"/>
                <a:alpha val="100000"/>
                <a:lumMod val="110000"/>
              </a:schemeClr>
            </a:gs>
          </a:gsLst>
          <a:lin ang="5400000" scaled="0"/>
        </a:gradFill>
        <a:gradFill rotWithShape="1">
          <a:gsLst>
            <a:gs pos="0">
              <a:schemeClr val="phClr">
                <a:tint val="98000"/>
                <a:lumMod val="114000"/>
              </a:schemeClr>
            </a:gs>
            <a:gs pos="100000">
              <a:schemeClr val="phClr">
                <a:shade val="90000"/>
                <a:lumMod val="84000"/>
              </a:schemeClr>
            </a:gs>
          </a:gsLst>
          <a:lin ang="5400000" scaled="0"/>
        </a:gradFill>
      </a:fillStyleLst>
      <a:lnStyleLst>
        <a:ln w="9525" cap="rnd" cmpd="sng" algn="ctr">
          <a:solidFill>
            <a:schemeClr val="phClr"/>
          </a:solidFill>
          <a:prstDash val="solid"/>
        </a:ln>
        <a:ln w="19050" cap="rnd" cmpd="sng" algn="ctr">
          <a:solidFill>
            <a:schemeClr val="phClr"/>
          </a:solidFill>
          <a:prstDash val="solid"/>
        </a:ln>
        <a:ln w="28575" cap="rnd" cmpd="sng" algn="ctr">
          <a:solidFill>
            <a:schemeClr val="phClr"/>
          </a:solidFill>
          <a:prstDash val="solid"/>
        </a:ln>
      </a:lnStyleLst>
      <a:effectStyleLst>
        <a:effectStyle>
          <a:effectLst/>
        </a:effectStyle>
        <a:effectStyle>
          <a:effectLst>
            <a:outerShdw blurRad="38100" dist="25400" dir="5400000" rotWithShape="0">
              <a:srgbClr val="000000">
                <a:alpha val="45000"/>
              </a:srgbClr>
            </a:outerShdw>
          </a:effectLst>
        </a:effectStyle>
        <a:effectStyle>
          <a:effectLst>
            <a:outerShdw blurRad="63500" dist="38100" dir="5400000" rotWithShape="0">
              <a:srgbClr val="000000">
                <a:alpha val="60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7000"/>
                <a:hueMod val="88000"/>
                <a:satMod val="130000"/>
                <a:lumMod val="124000"/>
              </a:schemeClr>
            </a:gs>
            <a:gs pos="100000">
              <a:schemeClr val="phClr">
                <a:tint val="96000"/>
                <a:shade val="88000"/>
                <a:hueMod val="108000"/>
                <a:satMod val="164000"/>
                <a:lumMod val="76000"/>
              </a:schemeClr>
            </a:gs>
          </a:gsLst>
          <a:path path="circle">
            <a:fillToRect l="45000" t="65000" r="125000" b="100000"/>
          </a:path>
        </a:gradFill>
        <a:blipFill rotWithShape="1">
          <a:blip xmlns:r="http://schemas.openxmlformats.org/officeDocument/2006/relationships" r:embed="rId1">
            <a:duotone>
              <a:schemeClr val="phClr">
                <a:shade val="69000"/>
                <a:hueMod val="108000"/>
                <a:satMod val="164000"/>
                <a:lumMod val="74000"/>
              </a:schemeClr>
              <a:schemeClr val="phClr">
                <a:tint val="96000"/>
                <a:hueMod val="88000"/>
                <a:satMod val="140000"/>
                <a:lumMod val="132000"/>
              </a:schemeClr>
            </a:duotone>
          </a:blip>
          <a:stretch/>
        </a:blipFill>
      </a:bgFillStyleLst>
    </a:fmtScheme>
  </a:themeElements>
  <a:objectDefaults/>
  <a:extraClrSchemeLst/>
  <a:extLst>
    <a:ext uri="{05A4C25C-085E-4340-85A3-A5531E510DB2}">
      <thm15:themeFamily xmlns:thm15="http://schemas.microsoft.com/office/thememl/2012/main" name="Ion" id="{B8441ADB-2E43-4AF7-B97A-BD870242C6A8}" vid="{292E63A9-BB86-4E3D-B92A-7223C6510D2E}"/>
    </a:ext>
  </a:extLst>
</a:theme>
</file>

<file path=docProps/app.xml><?xml version="1.0" encoding="utf-8"?>
<Properties xmlns="http://schemas.openxmlformats.org/officeDocument/2006/extended-properties" xmlns:vt="http://schemas.openxmlformats.org/officeDocument/2006/docPropsVTypes">
  <Template>Ion</Template>
  <TotalTime>352</TotalTime>
  <Words>170</Words>
  <Application>Microsoft Office PowerPoint</Application>
  <PresentationFormat>Widescreen</PresentationFormat>
  <Paragraphs>13</Paragraphs>
  <Slides>5</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5</vt:i4>
      </vt:variant>
    </vt:vector>
  </HeadingPairs>
  <TitlesOfParts>
    <vt:vector size="9" baseType="lpstr">
      <vt:lpstr>Arial</vt:lpstr>
      <vt:lpstr>Century Gothic</vt:lpstr>
      <vt:lpstr>Wingdings 3</vt:lpstr>
      <vt:lpstr>Ion</vt:lpstr>
      <vt:lpstr>ELECTRICAL CONDUCTORS  AND  INSULATORS</vt:lpstr>
      <vt:lpstr>Electricity travels easily through electrical conductors, like metals. </vt:lpstr>
      <vt:lpstr>PowerPoint Presentation</vt:lpstr>
      <vt:lpstr>ELECTRICAL CONDUCTORS</vt:lpstr>
      <vt:lpstr>ELECTRICAL INSULATORS</vt:lpstr>
    </vt:vector>
  </TitlesOfParts>
  <Company>diakov.net</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ELECTRICAL SAFETY</dc:title>
  <dc:creator>Mario Caicedo Langer</dc:creator>
  <cp:lastModifiedBy>DownieS</cp:lastModifiedBy>
  <cp:revision>38</cp:revision>
  <cp:lastPrinted>2020-06-26T07:18:40Z</cp:lastPrinted>
  <dcterms:created xsi:type="dcterms:W3CDTF">2017-09-24T14:40:47Z</dcterms:created>
  <dcterms:modified xsi:type="dcterms:W3CDTF">2020-06-26T07:28:47Z</dcterms:modified>
</cp:coreProperties>
</file>