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2AD32-E622-4549-A569-25FB8B1733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2CC6D8-E8AA-4A10-A548-ED099F8B84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99805B-D6B2-44CD-B31F-EEE495B39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0D984-E41B-49B5-A3A7-08BA2453F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A9FFB-377C-456A-8845-4FE986E78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59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C0ABC-242A-4BAB-84B3-ADBA99B20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ECE2B8-0CCD-4A63-9B20-7B3F8CCEE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E50318-F766-4B20-836D-D12C9DCC3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06DA3-83FA-4015-AAC2-8DCC521C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A52DD-A2A2-493F-96DD-40B8AEF2F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79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8975F-38C7-4F38-B209-CCBF474D4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5D0C20-A85B-426A-B9E9-57DB83F732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DC11E-773D-40E5-80AC-F0C678CEB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F88D7-C250-4F36-8225-7E7B1A4DC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04EC4-D1D4-4989-BFAA-94083B55F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604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AFC04-6E09-45AF-9586-508F03CC8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25AEC-F675-40EE-A439-96BA2E71F8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C5D1A-2CBF-4163-ADFC-CF93DE9C2C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1774EB-D496-40AF-95D0-B38C85DBD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471EB-1ACA-4EF4-B43C-CDAF9D2C9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AB076-828B-4728-96DC-B834B9C2C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702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6CB16-0DD6-4A64-A209-BEDA587934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E8E5F-0905-44B7-9FDC-BA15F9B5D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A6C544-AC61-4607-A753-BB1212D10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8067B8-9333-4CDC-8E5F-847AC99982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02603-9C93-4250-AE00-4706635D8B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5EF42C-FAD8-41E5-A068-38FCFAD688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EFED2A-5483-42BE-BFC0-61A8464A1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90A1B1-53EF-46F5-8AF8-1BD12862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65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46D84-D4A5-43A9-8228-3975A8B45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8B856E-5025-494F-AB18-FDD7115D8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929709-DE88-4F56-B6A7-24D22AF79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9CC30E-9819-4E24-A88B-A5B8E73D5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1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8D34A9-7E53-4942-A093-8CBDE7A64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9779AF-2EC0-4888-9A7B-C985ADF61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708836-D124-421A-AFF9-F2E7B19BB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935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9E770-E35F-432C-83E1-6A026D7B4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A0DD5-5970-45A5-BF3C-E502D152C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A1F017-B9FF-444F-8498-977C811652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49A795-C4C4-4343-B62F-B9E7D2B6B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AA8258-660E-49AF-9F55-01EC78F95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234061-BE82-453E-A9A8-98D6E88CC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782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2F348-D8A2-47BD-8782-FEA32DA5E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05D2CC-B15A-43E1-8F48-0ABA387438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841033-132E-4F41-A2E2-E49395768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0C77BB-D59F-442F-9E01-A1FA1F9CE5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4C933-1F96-466A-A5B2-95A61650D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57FF6F-4EFF-47C3-8CCE-CBC8120C4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560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70EFB-01D7-4F5F-954C-E3DBC6121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3C493-8132-4A97-8B2B-152D2A6141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91714-D73F-45E1-9958-972B3CD05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A063D-BE47-449A-93E0-15D40B630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5C5F3-649A-421C-9675-56E307F2E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049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5B7C27-0A45-4864-A656-05B66D2B4A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2714E14-B102-4D81-AB86-67422277C5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89141-4FF2-4CAB-8435-0837E1E42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A5D8D3-6038-415D-9EED-FC99CF8DE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08716-8A58-49DB-85EE-C98EC8FA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390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E8915B-42F5-4927-967B-7BD47E716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4DC3F2-C61E-404C-8F5C-8866F2368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8345A-E753-4281-951F-3C844DA814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CB3DE-4130-4148-A9DA-41EB12F4476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C2714D-5D9E-43F0-A3CF-660F428ED0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08CB4-CADA-4B30-A890-0DFDC5803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F3823-C825-4F75-926A-1E0EA72C98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47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rms response chart. Question title: 3. Which class is your child/ children in? Please select the appropriate box for your child.. Number of responses: 97 responses.">
            <a:extLst>
              <a:ext uri="{FF2B5EF4-FFF2-40B4-BE49-F238E27FC236}">
                <a16:creationId xmlns:a16="http://schemas.microsoft.com/office/drawing/2014/main" id="{E16DDD9E-99EF-4DC1-9B69-EBA3072D7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0996"/>
            <a:ext cx="6507800" cy="309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orms response chart. Question title: 4. Which method of lesson delivery do you prefer? Select one answer. Number of responses: 97 responses.">
            <a:extLst>
              <a:ext uri="{FF2B5EF4-FFF2-40B4-BE49-F238E27FC236}">
                <a16:creationId xmlns:a16="http://schemas.microsoft.com/office/drawing/2014/main" id="{7987F144-49B7-43BB-9BD9-18C7CAA06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888" y="760996"/>
            <a:ext cx="6225456" cy="295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orms response chart. Question title: 5. Access to home learning- please select which apply. Number of responses: 97 responses.">
            <a:extLst>
              <a:ext uri="{FF2B5EF4-FFF2-40B4-BE49-F238E27FC236}">
                <a16:creationId xmlns:a16="http://schemas.microsoft.com/office/drawing/2014/main" id="{899CF83C-0F46-4C37-8E2E-797DD0C4C5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317" y="4019839"/>
            <a:ext cx="5970165" cy="283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rms response chart. Question title: 6. Engagement in their learning- please select all which apply. Number of responses: 97 responses.">
            <a:extLst>
              <a:ext uri="{FF2B5EF4-FFF2-40B4-BE49-F238E27FC236}">
                <a16:creationId xmlns:a16="http://schemas.microsoft.com/office/drawing/2014/main" id="{28631085-3DB7-4CE7-83DD-0E2B452DF5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405" y="4029119"/>
            <a:ext cx="5858645" cy="2785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037A2D2-38A4-4640-919C-1D8554F0BF9B}"/>
              </a:ext>
            </a:extLst>
          </p:cNvPr>
          <p:cNvSpPr txBox="1">
            <a:spLocks/>
          </p:cNvSpPr>
          <p:nvPr/>
        </p:nvSpPr>
        <p:spPr>
          <a:xfrm>
            <a:off x="237072" y="48843"/>
            <a:ext cx="9144000" cy="80710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Parent Questionnaire -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686D38-EE20-4385-B7FE-2E5CD000151C}"/>
              </a:ext>
            </a:extLst>
          </p:cNvPr>
          <p:cNvSpPr/>
          <p:nvPr/>
        </p:nvSpPr>
        <p:spPr>
          <a:xfrm>
            <a:off x="4008457" y="119810"/>
            <a:ext cx="5200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Feedback regarding Remote learning – February 2021</a:t>
            </a:r>
          </a:p>
        </p:txBody>
      </p:sp>
    </p:spTree>
    <p:extLst>
      <p:ext uri="{BB962C8B-B14F-4D97-AF65-F5344CB8AC3E}">
        <p14:creationId xmlns:p14="http://schemas.microsoft.com/office/powerpoint/2010/main" val="152305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orms response chart. Question title: 7. How have you found the quantity of work being set- please select which apply. Number of responses: 97 responses.">
            <a:extLst>
              <a:ext uri="{FF2B5EF4-FFF2-40B4-BE49-F238E27FC236}">
                <a16:creationId xmlns:a16="http://schemas.microsoft.com/office/drawing/2014/main" id="{2245E51B-5BCC-4949-9EA2-FDB39FB6D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57" y="295334"/>
            <a:ext cx="4955057" cy="2355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orms response chart. Question title: 8. How have your children found the work that has been set by the class teacher? Select one answer. Number of responses: 97 responses.">
            <a:extLst>
              <a:ext uri="{FF2B5EF4-FFF2-40B4-BE49-F238E27FC236}">
                <a16:creationId xmlns:a16="http://schemas.microsoft.com/office/drawing/2014/main" id="{943E8980-27B4-441E-B9E4-FEE8018A1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746" y="133737"/>
            <a:ext cx="5271083" cy="267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Forms response chart. Question title: 9. Well being -please select all that apply.. Number of responses: 97 responses.">
            <a:extLst>
              <a:ext uri="{FF2B5EF4-FFF2-40B4-BE49-F238E27FC236}">
                <a16:creationId xmlns:a16="http://schemas.microsoft.com/office/drawing/2014/main" id="{00B7EFE8-1BE4-4A20-8AEB-5C9D75DB45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02" y="3736474"/>
            <a:ext cx="5271084" cy="250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orms response chart. Question title: 10. Support for remote learning- select the answers you feel are most appropriate to you circumstances. Number of responses: 97 responses.">
            <a:extLst>
              <a:ext uri="{FF2B5EF4-FFF2-40B4-BE49-F238E27FC236}">
                <a16:creationId xmlns:a16="http://schemas.microsoft.com/office/drawing/2014/main" id="{DED53145-ED32-435E-A33A-D3B4CA470B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0249" y="3641469"/>
            <a:ext cx="5304639" cy="2695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4325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10</Words>
  <Application>Microsoft Office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Mari</dc:creator>
  <cp:lastModifiedBy>Head</cp:lastModifiedBy>
  <cp:revision>13</cp:revision>
  <dcterms:created xsi:type="dcterms:W3CDTF">2021-02-23T16:46:20Z</dcterms:created>
  <dcterms:modified xsi:type="dcterms:W3CDTF">2021-03-10T16:16:25Z</dcterms:modified>
</cp:coreProperties>
</file>