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41" d="100"/>
          <a:sy n="41" d="100"/>
        </p:scale>
        <p:origin x="23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01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82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240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2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496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86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72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33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43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20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541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3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65163"/>
            <a:ext cx="527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996080" y="34385"/>
            <a:ext cx="1846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Tuesday 16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C28F66-76BF-42F6-9A60-7F28404B5815}"/>
              </a:ext>
            </a:extLst>
          </p:cNvPr>
          <p:cNvSpPr txBox="1"/>
          <p:nvPr/>
        </p:nvSpPr>
        <p:spPr>
          <a:xfrm>
            <a:off x="568898" y="692219"/>
            <a:ext cx="5720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Draw the short hour hand and the long minute hand on each clock so they show the time written underneath. The first one has been done for you.</a:t>
            </a:r>
            <a:endParaRPr lang="en-GB" sz="1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95A887-BFEB-434F-8013-CE4C5191D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67" t="27600" r="40513" b="8832"/>
          <a:stretch/>
        </p:blipFill>
        <p:spPr>
          <a:xfrm>
            <a:off x="0" y="1688122"/>
            <a:ext cx="6816803" cy="745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301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65163"/>
            <a:ext cx="570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996080" y="34385"/>
            <a:ext cx="1846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Tuesday 16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C28F66-76BF-42F6-9A60-7F28404B5815}"/>
              </a:ext>
            </a:extLst>
          </p:cNvPr>
          <p:cNvSpPr txBox="1"/>
          <p:nvPr/>
        </p:nvSpPr>
        <p:spPr>
          <a:xfrm>
            <a:off x="568898" y="692219"/>
            <a:ext cx="5720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Draw the hour hand and the minute hand on each clock so they show the time written underneath. The first one has been done for you.</a:t>
            </a:r>
            <a:endParaRPr lang="en-GB" sz="14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25AD73-6927-41AA-9DC7-3AF06A9B16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67" t="27600" r="41196" b="8226"/>
          <a:stretch/>
        </p:blipFill>
        <p:spPr>
          <a:xfrm>
            <a:off x="73456" y="1842495"/>
            <a:ext cx="6768642" cy="763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959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65163"/>
            <a:ext cx="570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996080" y="34385"/>
            <a:ext cx="1846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Tuesday 16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C28F66-76BF-42F6-9A60-7F28404B5815}"/>
              </a:ext>
            </a:extLst>
          </p:cNvPr>
          <p:cNvSpPr txBox="1"/>
          <p:nvPr/>
        </p:nvSpPr>
        <p:spPr>
          <a:xfrm>
            <a:off x="568898" y="692219"/>
            <a:ext cx="5720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Draw the hour hand and the minute hand on each clock so they show the time written underneath. The first one has been done for you.</a:t>
            </a:r>
            <a:endParaRPr lang="en-GB" sz="14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20EC4-DB76-4629-BA26-140E04CDB48D}"/>
              </a:ext>
            </a:extLst>
          </p:cNvPr>
          <p:cNvSpPr txBox="1"/>
          <p:nvPr/>
        </p:nvSpPr>
        <p:spPr>
          <a:xfrm>
            <a:off x="1071815" y="9887899"/>
            <a:ext cx="4754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Needs water: Now go back and write each time in digital time.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BADB26-B528-4EB1-94C6-21D50ED8F7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24" t="26389" r="40513" b="8226"/>
          <a:stretch/>
        </p:blipFill>
        <p:spPr>
          <a:xfrm>
            <a:off x="112296" y="1565495"/>
            <a:ext cx="6745704" cy="751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124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112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OReillyL</cp:lastModifiedBy>
  <cp:revision>5</cp:revision>
  <dcterms:created xsi:type="dcterms:W3CDTF">2020-06-10T09:00:46Z</dcterms:created>
  <dcterms:modified xsi:type="dcterms:W3CDTF">2020-06-11T09:15:46Z</dcterms:modified>
</cp:coreProperties>
</file>