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12192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80" d="100"/>
          <a:sy n="80" d="100"/>
        </p:scale>
        <p:origin x="1296" y="-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001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82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240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29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496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86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720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334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43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205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541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35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15325" y="864237"/>
            <a:ext cx="5277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Mild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4996080" y="821994"/>
            <a:ext cx="1659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Friday 19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1F8547-4709-454C-AEFE-BB8B88F9E4C4}"/>
              </a:ext>
            </a:extLst>
          </p:cNvPr>
          <p:cNvSpPr txBox="1"/>
          <p:nvPr/>
        </p:nvSpPr>
        <p:spPr>
          <a:xfrm>
            <a:off x="1321237" y="1213241"/>
            <a:ext cx="37403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know analogue and digital time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DE1365-E2B4-4BFC-A266-7717EA750E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851" t="28257" r="37241" b="7663"/>
          <a:stretch/>
        </p:blipFill>
        <p:spPr>
          <a:xfrm>
            <a:off x="15325" y="2467652"/>
            <a:ext cx="6684086" cy="7803931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5A8E133-BE6A-46E7-B290-F9390E76EDC1}"/>
              </a:ext>
            </a:extLst>
          </p:cNvPr>
          <p:cNvSpPr txBox="1"/>
          <p:nvPr/>
        </p:nvSpPr>
        <p:spPr>
          <a:xfrm>
            <a:off x="365821" y="1738697"/>
            <a:ext cx="6126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Draw a line to match the time shown on the analogue clock with the corresponding time on the digital clock.</a:t>
            </a:r>
          </a:p>
        </p:txBody>
      </p:sp>
    </p:spTree>
    <p:extLst>
      <p:ext uri="{BB962C8B-B14F-4D97-AF65-F5344CB8AC3E}">
        <p14:creationId xmlns:p14="http://schemas.microsoft.com/office/powerpoint/2010/main" val="1355301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15325" y="864237"/>
            <a:ext cx="570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4996080" y="821994"/>
            <a:ext cx="1659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Friday 19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1F8547-4709-454C-AEFE-BB8B88F9E4C4}"/>
              </a:ext>
            </a:extLst>
          </p:cNvPr>
          <p:cNvSpPr txBox="1"/>
          <p:nvPr/>
        </p:nvSpPr>
        <p:spPr>
          <a:xfrm>
            <a:off x="1321237" y="1213241"/>
            <a:ext cx="37403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know analogue and digital time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5A8E133-BE6A-46E7-B290-F9390E76EDC1}"/>
              </a:ext>
            </a:extLst>
          </p:cNvPr>
          <p:cNvSpPr txBox="1"/>
          <p:nvPr/>
        </p:nvSpPr>
        <p:spPr>
          <a:xfrm>
            <a:off x="365821" y="2004433"/>
            <a:ext cx="6126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Complete each missing clock (analogue or digital) based off the time of its matching pair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5E7AB-6302-4554-BEA3-98C5C4F331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65" t="28257" r="34713" b="11686"/>
          <a:stretch/>
        </p:blipFill>
        <p:spPr>
          <a:xfrm>
            <a:off x="0" y="2801007"/>
            <a:ext cx="6906326" cy="721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922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1319C2-C0D2-4C33-B373-A302EFC69F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245" t="20029" r="28245" b="16812"/>
          <a:stretch/>
        </p:blipFill>
        <p:spPr>
          <a:xfrm>
            <a:off x="40773" y="2395680"/>
            <a:ext cx="6817227" cy="79167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A8AF2FE-A73C-4545-AD4F-D0F81EA9D4A8}"/>
              </a:ext>
            </a:extLst>
          </p:cNvPr>
          <p:cNvSpPr txBox="1"/>
          <p:nvPr/>
        </p:nvSpPr>
        <p:spPr>
          <a:xfrm>
            <a:off x="15325" y="864237"/>
            <a:ext cx="570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75EABE-0103-4316-A162-8F1C547CE425}"/>
              </a:ext>
            </a:extLst>
          </p:cNvPr>
          <p:cNvSpPr txBox="1"/>
          <p:nvPr/>
        </p:nvSpPr>
        <p:spPr>
          <a:xfrm>
            <a:off x="4996080" y="821994"/>
            <a:ext cx="1659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Friday 19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990AB7-7FFA-4ADE-AD96-B56E03ED4D22}"/>
              </a:ext>
            </a:extLst>
          </p:cNvPr>
          <p:cNvSpPr txBox="1"/>
          <p:nvPr/>
        </p:nvSpPr>
        <p:spPr>
          <a:xfrm>
            <a:off x="1321237" y="1213241"/>
            <a:ext cx="37403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know analogue and digital time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6B08DD-35B4-422B-A92F-CBE33C8C8883}"/>
              </a:ext>
            </a:extLst>
          </p:cNvPr>
          <p:cNvSpPr txBox="1"/>
          <p:nvPr/>
        </p:nvSpPr>
        <p:spPr>
          <a:xfrm>
            <a:off x="128217" y="1787959"/>
            <a:ext cx="6126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Complete the missing times in each row so the same time is shown in words, on both the 24 hour and 12 hour clock and analogue clock.</a:t>
            </a:r>
          </a:p>
        </p:txBody>
      </p:sp>
    </p:spTree>
    <p:extLst>
      <p:ext uri="{BB962C8B-B14F-4D97-AF65-F5344CB8AC3E}">
        <p14:creationId xmlns:p14="http://schemas.microsoft.com/office/powerpoint/2010/main" val="33133889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103</Words>
  <Application>Microsoft Office PowerPoint</Application>
  <PresentationFormat>Widescreen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6</cp:revision>
  <cp:lastPrinted>2020-06-11T13:13:50Z</cp:lastPrinted>
  <dcterms:created xsi:type="dcterms:W3CDTF">2020-06-10T09:00:46Z</dcterms:created>
  <dcterms:modified xsi:type="dcterms:W3CDTF">2020-06-11T13:35:10Z</dcterms:modified>
</cp:coreProperties>
</file>