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9" r:id="rId2"/>
    <p:sldId id="260" r:id="rId3"/>
    <p:sldId id="261" r:id="rId4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880">
          <p15:clr>
            <a:srgbClr val="A4A3A4"/>
          </p15:clr>
        </p15:guide>
        <p15:guide id="4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554" y="108"/>
      </p:cViewPr>
      <p:guideLst>
        <p:guide orient="horz" pos="2160"/>
        <p:guide pos="2880"/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A3CE5B-2C1A-4F5A-BA76-B8712203CFA8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0F9D9-1FC2-4FB7-962D-08CBCFF9A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054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22.06.20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5C8B11-A2A9-44C7-A366-E193B1B8A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07" y="3385879"/>
            <a:ext cx="2432515" cy="11272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CBC50C-031C-40EE-AE39-979AEF5E5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98" y="1917715"/>
            <a:ext cx="2432515" cy="11272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CF7784-FB80-4434-8388-0AE6061D9504}"/>
              </a:ext>
            </a:extLst>
          </p:cNvPr>
          <p:cNvSpPr txBox="1"/>
          <p:nvPr/>
        </p:nvSpPr>
        <p:spPr>
          <a:xfrm>
            <a:off x="3532182" y="2993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72 ÷ ? = 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6C47ED-15C2-43EB-B3CA-5C360B312237}"/>
              </a:ext>
            </a:extLst>
          </p:cNvPr>
          <p:cNvSpPr txBox="1"/>
          <p:nvPr/>
        </p:nvSpPr>
        <p:spPr>
          <a:xfrm>
            <a:off x="3538233" y="1652998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 litre = 346ml + 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29116D-28C3-4D2F-A41E-BC5C107705A3}"/>
              </a:ext>
            </a:extLst>
          </p:cNvPr>
          <p:cNvSpPr txBox="1"/>
          <p:nvPr/>
        </p:nvSpPr>
        <p:spPr>
          <a:xfrm>
            <a:off x="666741" y="163281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2889 x 4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C77FF2-9AF3-4487-9397-BCB11297EE64}"/>
              </a:ext>
            </a:extLst>
          </p:cNvPr>
          <p:cNvSpPr/>
          <p:nvPr/>
        </p:nvSpPr>
        <p:spPr>
          <a:xfrm>
            <a:off x="2520596" y="3693075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4F2FF0-62E1-47D7-979C-5EE9CB2AF6AE}"/>
              </a:ext>
            </a:extLst>
          </p:cNvPr>
          <p:cNvSpPr txBox="1"/>
          <p:nvPr/>
        </p:nvSpPr>
        <p:spPr>
          <a:xfrm>
            <a:off x="729921" y="311701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27 ÷ 3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4BB4DEC-0900-491B-A1DE-561654FE6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95" y="548169"/>
            <a:ext cx="2432515" cy="11272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F365FF9-7A6C-4165-A01F-4E1D890C9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41" y="1899455"/>
            <a:ext cx="2432515" cy="11272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5DFCD57-2825-4A92-A492-603AEC5B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5" y="3374299"/>
            <a:ext cx="2432515" cy="11272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C34FFC-372F-4484-9A39-FD2CE0D0C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142" y="534033"/>
            <a:ext cx="2432515" cy="112728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68EFA63-ED91-4A0D-BB02-4C62EC08E136}"/>
              </a:ext>
            </a:extLst>
          </p:cNvPr>
          <p:cNvSpPr txBox="1"/>
          <p:nvPr/>
        </p:nvSpPr>
        <p:spPr>
          <a:xfrm>
            <a:off x="666741" y="118206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4</a:t>
            </a:r>
            <a:r>
              <a:rPr lang="en-GB" sz="1400" dirty="0"/>
              <a:t> of 42</a:t>
            </a:r>
          </a:p>
          <a:p>
            <a:r>
              <a:rPr lang="en-GB" sz="1400" dirty="0"/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420B1B-755D-47E0-B983-18552221DE85}"/>
              </a:ext>
            </a:extLst>
          </p:cNvPr>
          <p:cNvSpPr txBox="1"/>
          <p:nvPr/>
        </p:nvSpPr>
        <p:spPr>
          <a:xfrm>
            <a:off x="3523869" y="3050475"/>
            <a:ext cx="26042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Peter begins walking home at quarter past 3. It takes him 35 minutes. What time does he arrive home? Write the time in analogue and digital.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014C59B-CCAE-4204-BC34-2EF5CFB663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19" t="68508"/>
          <a:stretch/>
        </p:blipFill>
        <p:spPr>
          <a:xfrm>
            <a:off x="3579725" y="3758361"/>
            <a:ext cx="2447005" cy="35501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8CDFE5E-43C0-4312-A71A-531D454277DB}"/>
              </a:ext>
            </a:extLst>
          </p:cNvPr>
          <p:cNvSpPr txBox="1"/>
          <p:nvPr/>
        </p:nvSpPr>
        <p:spPr>
          <a:xfrm>
            <a:off x="5436002" y="4613372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23.06.20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7BEFB59E-57DB-49B5-91EB-1684B62E17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133" y="7910086"/>
            <a:ext cx="2432515" cy="112728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42F26BAC-3B25-4371-8CA5-6C57D0F10E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124" y="6441922"/>
            <a:ext cx="2432515" cy="1127288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59C2AA90-0E93-407C-B891-14794BEF8FD2}"/>
              </a:ext>
            </a:extLst>
          </p:cNvPr>
          <p:cNvSpPr txBox="1"/>
          <p:nvPr/>
        </p:nvSpPr>
        <p:spPr>
          <a:xfrm>
            <a:off x="3544308" y="482355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64 ÷ ? = 8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3EEFFC2-E329-41E4-A52C-EFD466AACBB1}"/>
              </a:ext>
            </a:extLst>
          </p:cNvPr>
          <p:cNvSpPr txBox="1"/>
          <p:nvPr/>
        </p:nvSpPr>
        <p:spPr>
          <a:xfrm>
            <a:off x="3550359" y="6177205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 kg = 249g + ?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D9754FE-B31B-4ED8-A28B-5A3C88DA5A57}"/>
              </a:ext>
            </a:extLst>
          </p:cNvPr>
          <p:cNvSpPr txBox="1"/>
          <p:nvPr/>
        </p:nvSpPr>
        <p:spPr>
          <a:xfrm>
            <a:off x="678867" y="6157022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5071 x 3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9CEEC20-CA2C-4959-AC6C-A9697568ADB0}"/>
              </a:ext>
            </a:extLst>
          </p:cNvPr>
          <p:cNvSpPr/>
          <p:nvPr/>
        </p:nvSpPr>
        <p:spPr>
          <a:xfrm>
            <a:off x="2532722" y="8217282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AE756D5-89EC-4EF6-A7F5-3C548B90E8C2}"/>
              </a:ext>
            </a:extLst>
          </p:cNvPr>
          <p:cNvSpPr txBox="1"/>
          <p:nvPr/>
        </p:nvSpPr>
        <p:spPr>
          <a:xfrm>
            <a:off x="742047" y="7641218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56 ÷ 7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0E94F77A-632F-44DD-834A-7AA0A5B467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21" y="5072376"/>
            <a:ext cx="2432515" cy="112728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E00A5A1-368E-4060-987A-3CED65DF86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967" y="6423662"/>
            <a:ext cx="2432515" cy="1127288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E28C0413-2DC5-43AE-925B-48155AC3E6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561" y="7898506"/>
            <a:ext cx="2432515" cy="112728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F34EFBF1-5D66-4EBC-818F-5F1E435E3F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6268" y="5058240"/>
            <a:ext cx="2432515" cy="1127288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0583C320-F684-4733-9947-A84D24754C47}"/>
              </a:ext>
            </a:extLst>
          </p:cNvPr>
          <p:cNvSpPr txBox="1"/>
          <p:nvPr/>
        </p:nvSpPr>
        <p:spPr>
          <a:xfrm>
            <a:off x="678867" y="4642413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3</a:t>
            </a:r>
            <a:r>
              <a:rPr lang="en-GB" sz="1400" dirty="0"/>
              <a:t> of 20</a:t>
            </a:r>
          </a:p>
          <a:p>
            <a:r>
              <a:rPr lang="en-GB" sz="1400" dirty="0"/>
              <a:t>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C2BAAB9-9BF1-42AA-9564-B677BE5453DB}"/>
              </a:ext>
            </a:extLst>
          </p:cNvPr>
          <p:cNvSpPr txBox="1"/>
          <p:nvPr/>
        </p:nvSpPr>
        <p:spPr>
          <a:xfrm>
            <a:off x="3535995" y="7574682"/>
            <a:ext cx="26042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Jamie begins his test at 8.09. He completes it in 42 minutes. What time is he finished? Write the time in analogue and digital.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2A725AD4-F643-4F61-85DA-8422D348A5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19" t="68508"/>
          <a:stretch/>
        </p:blipFill>
        <p:spPr>
          <a:xfrm>
            <a:off x="3591851" y="8282568"/>
            <a:ext cx="2447005" cy="35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41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24.06.20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5C8B11-A2A9-44C7-A366-E193B1B8A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07" y="3385879"/>
            <a:ext cx="2432515" cy="11272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CBC50C-031C-40EE-AE39-979AEF5E5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98" y="1917715"/>
            <a:ext cx="2432515" cy="11272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CF7784-FB80-4434-8388-0AE6061D9504}"/>
              </a:ext>
            </a:extLst>
          </p:cNvPr>
          <p:cNvSpPr txBox="1"/>
          <p:nvPr/>
        </p:nvSpPr>
        <p:spPr>
          <a:xfrm>
            <a:off x="3532182" y="2993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36 ÷ ? = 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6C47ED-15C2-43EB-B3CA-5C360B312237}"/>
              </a:ext>
            </a:extLst>
          </p:cNvPr>
          <p:cNvSpPr txBox="1"/>
          <p:nvPr/>
        </p:nvSpPr>
        <p:spPr>
          <a:xfrm>
            <a:off x="3538233" y="1652998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 metre = 67cm + 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29116D-28C3-4D2F-A41E-BC5C107705A3}"/>
              </a:ext>
            </a:extLst>
          </p:cNvPr>
          <p:cNvSpPr txBox="1"/>
          <p:nvPr/>
        </p:nvSpPr>
        <p:spPr>
          <a:xfrm>
            <a:off x="666741" y="163281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1830 x 5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C77FF2-9AF3-4487-9397-BCB11297EE64}"/>
              </a:ext>
            </a:extLst>
          </p:cNvPr>
          <p:cNvSpPr/>
          <p:nvPr/>
        </p:nvSpPr>
        <p:spPr>
          <a:xfrm>
            <a:off x="2520596" y="3693075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4F2FF0-62E1-47D7-979C-5EE9CB2AF6AE}"/>
              </a:ext>
            </a:extLst>
          </p:cNvPr>
          <p:cNvSpPr txBox="1"/>
          <p:nvPr/>
        </p:nvSpPr>
        <p:spPr>
          <a:xfrm>
            <a:off x="729921" y="311701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45 ÷ 9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4BB4DEC-0900-491B-A1DE-561654FE6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95" y="548169"/>
            <a:ext cx="2432515" cy="11272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F365FF9-7A6C-4165-A01F-4E1D890C9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41" y="1899455"/>
            <a:ext cx="2432515" cy="11272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5DFCD57-2825-4A92-A492-603AEC5B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5" y="3374299"/>
            <a:ext cx="2432515" cy="11272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C34FFC-372F-4484-9A39-FD2CE0D0C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142" y="534033"/>
            <a:ext cx="2432515" cy="112728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68EFA63-ED91-4A0D-BB02-4C62EC08E136}"/>
              </a:ext>
            </a:extLst>
          </p:cNvPr>
          <p:cNvSpPr txBox="1"/>
          <p:nvPr/>
        </p:nvSpPr>
        <p:spPr>
          <a:xfrm>
            <a:off x="666741" y="118206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5</a:t>
            </a:r>
            <a:r>
              <a:rPr lang="en-GB" sz="1400" dirty="0"/>
              <a:t> of 24</a:t>
            </a:r>
          </a:p>
          <a:p>
            <a:r>
              <a:rPr lang="en-GB" sz="1400" dirty="0"/>
              <a:t>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420B1B-755D-47E0-B983-18552221DE85}"/>
              </a:ext>
            </a:extLst>
          </p:cNvPr>
          <p:cNvSpPr txBox="1"/>
          <p:nvPr/>
        </p:nvSpPr>
        <p:spPr>
          <a:xfrm>
            <a:off x="3523869" y="3050475"/>
            <a:ext cx="26042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Lucy phones her mum every evening. Usually she phones at 7.30pm. On this evening she is 24 minutes delayed in making her phone call. What time does she phone?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014C59B-CCAE-4204-BC34-2EF5CFB663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19" t="68508"/>
          <a:stretch/>
        </p:blipFill>
        <p:spPr>
          <a:xfrm>
            <a:off x="3579725" y="3758361"/>
            <a:ext cx="2447005" cy="35501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1023B224-0773-4E97-AD0D-2C73431B9C1C}"/>
              </a:ext>
            </a:extLst>
          </p:cNvPr>
          <p:cNvSpPr txBox="1"/>
          <p:nvPr/>
        </p:nvSpPr>
        <p:spPr>
          <a:xfrm>
            <a:off x="5400610" y="4563967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25.06.20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7906BB85-4533-4940-AC80-C8A1843A0A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07" y="7930591"/>
            <a:ext cx="2432515" cy="112728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F1D20D-10C9-468A-9DAE-CF05FB919E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98" y="6462427"/>
            <a:ext cx="2432515" cy="1127288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6D61EC1C-8860-4272-9BD0-8A4FB97477ED}"/>
              </a:ext>
            </a:extLst>
          </p:cNvPr>
          <p:cNvSpPr txBox="1"/>
          <p:nvPr/>
        </p:nvSpPr>
        <p:spPr>
          <a:xfrm>
            <a:off x="3532182" y="4844056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54 ÷ ? = 9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04D96E4-26D9-4FD1-ABB6-997A4F812A39}"/>
              </a:ext>
            </a:extLst>
          </p:cNvPr>
          <p:cNvSpPr txBox="1"/>
          <p:nvPr/>
        </p:nvSpPr>
        <p:spPr>
          <a:xfrm>
            <a:off x="3538233" y="6197710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179ml + ? = 1 litre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352CA97-23DB-4CC9-9808-344A343BAFFC}"/>
              </a:ext>
            </a:extLst>
          </p:cNvPr>
          <p:cNvSpPr txBox="1"/>
          <p:nvPr/>
        </p:nvSpPr>
        <p:spPr>
          <a:xfrm>
            <a:off x="666741" y="6177527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4802 x 4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1C55B47-6A16-4C22-9F50-7DFDC082DFAF}"/>
              </a:ext>
            </a:extLst>
          </p:cNvPr>
          <p:cNvSpPr/>
          <p:nvPr/>
        </p:nvSpPr>
        <p:spPr>
          <a:xfrm>
            <a:off x="2520596" y="8237787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54BD405-140E-440A-9FAF-A2DCCAC29C20}"/>
              </a:ext>
            </a:extLst>
          </p:cNvPr>
          <p:cNvSpPr txBox="1"/>
          <p:nvPr/>
        </p:nvSpPr>
        <p:spPr>
          <a:xfrm>
            <a:off x="729921" y="7661723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35 ÷ 7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D94B453B-734D-4D00-AAD3-CDB8A4F95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95" y="5092881"/>
            <a:ext cx="2432515" cy="1127288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C016605-1A97-42FF-91BC-DD68020AAD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41" y="6444167"/>
            <a:ext cx="2432515" cy="112728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FA293732-7EEE-4EB4-870D-C40A24578B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5" y="7919011"/>
            <a:ext cx="2432515" cy="112728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DF3536AE-E817-4D07-9308-0BAE7FE6D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142" y="5078745"/>
            <a:ext cx="2432515" cy="1127288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9FF5074E-CCA5-4755-98CD-97B5EE4AF504}"/>
              </a:ext>
            </a:extLst>
          </p:cNvPr>
          <p:cNvSpPr txBox="1"/>
          <p:nvPr/>
        </p:nvSpPr>
        <p:spPr>
          <a:xfrm>
            <a:off x="666741" y="4662918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2</a:t>
            </a:r>
            <a:r>
              <a:rPr lang="en-GB" sz="1400" dirty="0"/>
              <a:t> of 18</a:t>
            </a:r>
          </a:p>
          <a:p>
            <a:r>
              <a:rPr lang="en-GB" sz="1400" dirty="0"/>
              <a:t>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0E72DD4-26FC-4659-821C-5D7A98653ABD}"/>
              </a:ext>
            </a:extLst>
          </p:cNvPr>
          <p:cNvSpPr txBox="1"/>
          <p:nvPr/>
        </p:nvSpPr>
        <p:spPr>
          <a:xfrm>
            <a:off x="3523869" y="7595187"/>
            <a:ext cx="26042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Miss O’Reilly begins planning Literacy at 9.56. It takes her 2 hours and 17 minutes. What time does she finish?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901FDA23-03D7-4ED8-A40E-3D1ADB6751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19" t="68508"/>
          <a:stretch/>
        </p:blipFill>
        <p:spPr>
          <a:xfrm>
            <a:off x="3579725" y="8303073"/>
            <a:ext cx="2447005" cy="35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936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400610" y="19255"/>
            <a:ext cx="822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26.06.20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5C8B11-A2A9-44C7-A366-E193B1B8A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007" y="3385879"/>
            <a:ext cx="2432515" cy="112728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4CBC50C-031C-40EE-AE39-979AEF5E5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98" y="1917715"/>
            <a:ext cx="2432515" cy="11272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CF7784-FB80-4434-8388-0AE6061D9504}"/>
              </a:ext>
            </a:extLst>
          </p:cNvPr>
          <p:cNvSpPr txBox="1"/>
          <p:nvPr/>
        </p:nvSpPr>
        <p:spPr>
          <a:xfrm>
            <a:off x="3532182" y="299344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42 ÷ ? = 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6C47ED-15C2-43EB-B3CA-5C360B312237}"/>
              </a:ext>
            </a:extLst>
          </p:cNvPr>
          <p:cNvSpPr txBox="1"/>
          <p:nvPr/>
        </p:nvSpPr>
        <p:spPr>
          <a:xfrm>
            <a:off x="3538233" y="1652998"/>
            <a:ext cx="2544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359g + ? = 1kg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29116D-28C3-4D2F-A41E-BC5C107705A3}"/>
              </a:ext>
            </a:extLst>
          </p:cNvPr>
          <p:cNvSpPr txBox="1"/>
          <p:nvPr/>
        </p:nvSpPr>
        <p:spPr>
          <a:xfrm>
            <a:off x="666741" y="1632815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3891 x 6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3C77FF2-9AF3-4487-9397-BCB11297EE64}"/>
              </a:ext>
            </a:extLst>
          </p:cNvPr>
          <p:cNvSpPr/>
          <p:nvPr/>
        </p:nvSpPr>
        <p:spPr>
          <a:xfrm>
            <a:off x="2520596" y="3693075"/>
            <a:ext cx="648072" cy="520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4F2FF0-62E1-47D7-979C-5EE9CB2AF6AE}"/>
              </a:ext>
            </a:extLst>
          </p:cNvPr>
          <p:cNvSpPr txBox="1"/>
          <p:nvPr/>
        </p:nvSpPr>
        <p:spPr>
          <a:xfrm>
            <a:off x="729921" y="3117011"/>
            <a:ext cx="242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36 ÷ 4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4BB4DEC-0900-491B-A1DE-561654FE6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95" y="548169"/>
            <a:ext cx="2432515" cy="11272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F365FF9-7A6C-4165-A01F-4E1D890C9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841" y="1899455"/>
            <a:ext cx="2432515" cy="11272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5DFCD57-2825-4A92-A492-603AEC5B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435" y="3374299"/>
            <a:ext cx="2432515" cy="11272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C34FFC-372F-4484-9A39-FD2CE0D0C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142" y="534033"/>
            <a:ext cx="2432515" cy="112728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68EFA63-ED91-4A0D-BB02-4C62EC08E136}"/>
              </a:ext>
            </a:extLst>
          </p:cNvPr>
          <p:cNvSpPr txBox="1"/>
          <p:nvPr/>
        </p:nvSpPr>
        <p:spPr>
          <a:xfrm>
            <a:off x="666741" y="118206"/>
            <a:ext cx="2426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/>
              <a:t>7 </a:t>
            </a:r>
            <a:r>
              <a:rPr lang="en-GB" sz="1400" dirty="0"/>
              <a:t>of 32</a:t>
            </a:r>
          </a:p>
          <a:p>
            <a:r>
              <a:rPr lang="en-GB" sz="1400" dirty="0"/>
              <a:t>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420B1B-755D-47E0-B983-18552221DE85}"/>
              </a:ext>
            </a:extLst>
          </p:cNvPr>
          <p:cNvSpPr txBox="1"/>
          <p:nvPr/>
        </p:nvSpPr>
        <p:spPr>
          <a:xfrm>
            <a:off x="3523869" y="3050475"/>
            <a:ext cx="26042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 lorry driver begins his deliveries at 10.21. He finished them at 12.55. How long did they take?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014C59B-CCAE-4204-BC34-2EF5CFB663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19" t="68508"/>
          <a:stretch/>
        </p:blipFill>
        <p:spPr>
          <a:xfrm>
            <a:off x="3616896" y="4166293"/>
            <a:ext cx="2447005" cy="35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236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244</Words>
  <Application>Microsoft Office PowerPoint</Application>
  <PresentationFormat>On-screen Show (4:3)</PresentationFormat>
  <Paragraphs>40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SmithC</cp:lastModifiedBy>
  <cp:revision>33</cp:revision>
  <cp:lastPrinted>2020-06-18T10:39:56Z</cp:lastPrinted>
  <dcterms:created xsi:type="dcterms:W3CDTF">2018-07-12T09:26:10Z</dcterms:created>
  <dcterms:modified xsi:type="dcterms:W3CDTF">2020-06-18T10:40:07Z</dcterms:modified>
</cp:coreProperties>
</file>