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B167B-C9B1-475D-9895-65AC9E550AE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73841F5-4103-4A9B-A6DA-70D35DDA8E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21232F-38E9-4A91-B4F2-42D418730A4D}"/>
              </a:ext>
            </a:extLst>
          </p:cNvPr>
          <p:cNvSpPr>
            <a:spLocks noGrp="1"/>
          </p:cNvSpPr>
          <p:nvPr>
            <p:ph type="dt" sz="half" idx="10"/>
          </p:nvPr>
        </p:nvSpPr>
        <p:spPr/>
        <p:txBody>
          <a:bodyPr/>
          <a:lstStyle/>
          <a:p>
            <a:fld id="{8A2AA9FC-4EEE-4FBB-8254-ABACC5A894DE}" type="datetimeFigureOut">
              <a:rPr lang="en-GB" smtClean="0"/>
              <a:t>20/05/2020</a:t>
            </a:fld>
            <a:endParaRPr lang="en-GB"/>
          </a:p>
        </p:txBody>
      </p:sp>
      <p:sp>
        <p:nvSpPr>
          <p:cNvPr id="5" name="Footer Placeholder 4">
            <a:extLst>
              <a:ext uri="{FF2B5EF4-FFF2-40B4-BE49-F238E27FC236}">
                <a16:creationId xmlns:a16="http://schemas.microsoft.com/office/drawing/2014/main" id="{5171F85E-A1A6-4A0A-9911-AA72095975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C1570C-EB67-482D-8F8B-B7D10D115938}"/>
              </a:ext>
            </a:extLst>
          </p:cNvPr>
          <p:cNvSpPr>
            <a:spLocks noGrp="1"/>
          </p:cNvSpPr>
          <p:nvPr>
            <p:ph type="sldNum" sz="quarter" idx="12"/>
          </p:nvPr>
        </p:nvSpPr>
        <p:spPr/>
        <p:txBody>
          <a:bodyPr/>
          <a:lstStyle/>
          <a:p>
            <a:fld id="{C8E7E71C-6793-4C99-8029-A4868BA12BC4}" type="slidenum">
              <a:rPr lang="en-GB" smtClean="0"/>
              <a:t>‹#›</a:t>
            </a:fld>
            <a:endParaRPr lang="en-GB"/>
          </a:p>
        </p:txBody>
      </p:sp>
    </p:spTree>
    <p:extLst>
      <p:ext uri="{BB962C8B-B14F-4D97-AF65-F5344CB8AC3E}">
        <p14:creationId xmlns:p14="http://schemas.microsoft.com/office/powerpoint/2010/main" val="3830177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E2833-FA4B-4622-B7B0-6B4FEE75FD9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FDB8B9-0B22-40A2-9020-BD45C35466A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01D824-B5F3-40CE-95C8-0B8E55792541}"/>
              </a:ext>
            </a:extLst>
          </p:cNvPr>
          <p:cNvSpPr>
            <a:spLocks noGrp="1"/>
          </p:cNvSpPr>
          <p:nvPr>
            <p:ph type="dt" sz="half" idx="10"/>
          </p:nvPr>
        </p:nvSpPr>
        <p:spPr/>
        <p:txBody>
          <a:bodyPr/>
          <a:lstStyle/>
          <a:p>
            <a:fld id="{8A2AA9FC-4EEE-4FBB-8254-ABACC5A894DE}" type="datetimeFigureOut">
              <a:rPr lang="en-GB" smtClean="0"/>
              <a:t>20/05/2020</a:t>
            </a:fld>
            <a:endParaRPr lang="en-GB"/>
          </a:p>
        </p:txBody>
      </p:sp>
      <p:sp>
        <p:nvSpPr>
          <p:cNvPr id="5" name="Footer Placeholder 4">
            <a:extLst>
              <a:ext uri="{FF2B5EF4-FFF2-40B4-BE49-F238E27FC236}">
                <a16:creationId xmlns:a16="http://schemas.microsoft.com/office/drawing/2014/main" id="{7C08793E-AC67-49A5-8443-B2C5F46736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5EC095-5CD1-4548-9FE1-76A994455BE8}"/>
              </a:ext>
            </a:extLst>
          </p:cNvPr>
          <p:cNvSpPr>
            <a:spLocks noGrp="1"/>
          </p:cNvSpPr>
          <p:nvPr>
            <p:ph type="sldNum" sz="quarter" idx="12"/>
          </p:nvPr>
        </p:nvSpPr>
        <p:spPr/>
        <p:txBody>
          <a:bodyPr/>
          <a:lstStyle/>
          <a:p>
            <a:fld id="{C8E7E71C-6793-4C99-8029-A4868BA12BC4}" type="slidenum">
              <a:rPr lang="en-GB" smtClean="0"/>
              <a:t>‹#›</a:t>
            </a:fld>
            <a:endParaRPr lang="en-GB"/>
          </a:p>
        </p:txBody>
      </p:sp>
    </p:spTree>
    <p:extLst>
      <p:ext uri="{BB962C8B-B14F-4D97-AF65-F5344CB8AC3E}">
        <p14:creationId xmlns:p14="http://schemas.microsoft.com/office/powerpoint/2010/main" val="316833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635DE-97EE-4A1F-8602-69B65E527D4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46F899-326B-4165-903D-8C4139280B7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5C33001-B89B-43FB-BAFC-81F3E747493E}"/>
              </a:ext>
            </a:extLst>
          </p:cNvPr>
          <p:cNvSpPr>
            <a:spLocks noGrp="1"/>
          </p:cNvSpPr>
          <p:nvPr>
            <p:ph type="dt" sz="half" idx="10"/>
          </p:nvPr>
        </p:nvSpPr>
        <p:spPr/>
        <p:txBody>
          <a:bodyPr/>
          <a:lstStyle/>
          <a:p>
            <a:fld id="{8A2AA9FC-4EEE-4FBB-8254-ABACC5A894DE}" type="datetimeFigureOut">
              <a:rPr lang="en-GB" smtClean="0"/>
              <a:t>20/05/2020</a:t>
            </a:fld>
            <a:endParaRPr lang="en-GB"/>
          </a:p>
        </p:txBody>
      </p:sp>
      <p:sp>
        <p:nvSpPr>
          <p:cNvPr id="5" name="Footer Placeholder 4">
            <a:extLst>
              <a:ext uri="{FF2B5EF4-FFF2-40B4-BE49-F238E27FC236}">
                <a16:creationId xmlns:a16="http://schemas.microsoft.com/office/drawing/2014/main" id="{5AB91E7A-1118-4A2A-A8F5-5881C2D91F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570A72-2C4A-443F-8123-E65E017C0F99}"/>
              </a:ext>
            </a:extLst>
          </p:cNvPr>
          <p:cNvSpPr>
            <a:spLocks noGrp="1"/>
          </p:cNvSpPr>
          <p:nvPr>
            <p:ph type="sldNum" sz="quarter" idx="12"/>
          </p:nvPr>
        </p:nvSpPr>
        <p:spPr/>
        <p:txBody>
          <a:bodyPr/>
          <a:lstStyle/>
          <a:p>
            <a:fld id="{C8E7E71C-6793-4C99-8029-A4868BA12BC4}" type="slidenum">
              <a:rPr lang="en-GB" smtClean="0"/>
              <a:t>‹#›</a:t>
            </a:fld>
            <a:endParaRPr lang="en-GB"/>
          </a:p>
        </p:txBody>
      </p:sp>
    </p:spTree>
    <p:extLst>
      <p:ext uri="{BB962C8B-B14F-4D97-AF65-F5344CB8AC3E}">
        <p14:creationId xmlns:p14="http://schemas.microsoft.com/office/powerpoint/2010/main" val="4035408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0E845-0EF9-4367-8D51-7EF62BDD058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AE7848-26F8-40A6-A823-9737BC8D268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FB87622-787F-43AE-A9F7-E7973E22A0B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BAFCB01-D1EC-4176-BF68-578A39D8600D}"/>
              </a:ext>
            </a:extLst>
          </p:cNvPr>
          <p:cNvSpPr>
            <a:spLocks noGrp="1"/>
          </p:cNvSpPr>
          <p:nvPr>
            <p:ph type="dt" sz="half" idx="10"/>
          </p:nvPr>
        </p:nvSpPr>
        <p:spPr/>
        <p:txBody>
          <a:bodyPr/>
          <a:lstStyle/>
          <a:p>
            <a:fld id="{8A2AA9FC-4EEE-4FBB-8254-ABACC5A894DE}" type="datetimeFigureOut">
              <a:rPr lang="en-GB" smtClean="0"/>
              <a:t>20/05/2020</a:t>
            </a:fld>
            <a:endParaRPr lang="en-GB"/>
          </a:p>
        </p:txBody>
      </p:sp>
      <p:sp>
        <p:nvSpPr>
          <p:cNvPr id="6" name="Footer Placeholder 5">
            <a:extLst>
              <a:ext uri="{FF2B5EF4-FFF2-40B4-BE49-F238E27FC236}">
                <a16:creationId xmlns:a16="http://schemas.microsoft.com/office/drawing/2014/main" id="{AFA5C9C6-410B-405B-A3F6-BE6D16A4E54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8F705C6-D760-4AA4-A603-987420E73C22}"/>
              </a:ext>
            </a:extLst>
          </p:cNvPr>
          <p:cNvSpPr>
            <a:spLocks noGrp="1"/>
          </p:cNvSpPr>
          <p:nvPr>
            <p:ph type="sldNum" sz="quarter" idx="12"/>
          </p:nvPr>
        </p:nvSpPr>
        <p:spPr/>
        <p:txBody>
          <a:bodyPr/>
          <a:lstStyle/>
          <a:p>
            <a:fld id="{C8E7E71C-6793-4C99-8029-A4868BA12BC4}" type="slidenum">
              <a:rPr lang="en-GB" smtClean="0"/>
              <a:t>‹#›</a:t>
            </a:fld>
            <a:endParaRPr lang="en-GB"/>
          </a:p>
        </p:txBody>
      </p:sp>
    </p:spTree>
    <p:extLst>
      <p:ext uri="{BB962C8B-B14F-4D97-AF65-F5344CB8AC3E}">
        <p14:creationId xmlns:p14="http://schemas.microsoft.com/office/powerpoint/2010/main" val="1520166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40F5C-6F83-4A6B-BAE1-CC5C0E2205E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297D933-2A15-490D-9477-6A58F4EED1A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C5C3C90-C26B-427D-A912-F76C5F1FD67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304BAB4-C86E-4202-A889-A5C1A1EB2A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3043A97-E224-4304-B623-DA0AE5B6231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1A32928-6E07-43DA-A4CA-ED093409925B}"/>
              </a:ext>
            </a:extLst>
          </p:cNvPr>
          <p:cNvSpPr>
            <a:spLocks noGrp="1"/>
          </p:cNvSpPr>
          <p:nvPr>
            <p:ph type="dt" sz="half" idx="10"/>
          </p:nvPr>
        </p:nvSpPr>
        <p:spPr/>
        <p:txBody>
          <a:bodyPr/>
          <a:lstStyle/>
          <a:p>
            <a:fld id="{8A2AA9FC-4EEE-4FBB-8254-ABACC5A894DE}" type="datetimeFigureOut">
              <a:rPr lang="en-GB" smtClean="0"/>
              <a:t>20/05/2020</a:t>
            </a:fld>
            <a:endParaRPr lang="en-GB"/>
          </a:p>
        </p:txBody>
      </p:sp>
      <p:sp>
        <p:nvSpPr>
          <p:cNvPr id="8" name="Footer Placeholder 7">
            <a:extLst>
              <a:ext uri="{FF2B5EF4-FFF2-40B4-BE49-F238E27FC236}">
                <a16:creationId xmlns:a16="http://schemas.microsoft.com/office/drawing/2014/main" id="{20EB9077-D3CE-431F-BA6E-266CB0F2696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32D0738-7E4D-4213-BB77-A7AD7B8EE60F}"/>
              </a:ext>
            </a:extLst>
          </p:cNvPr>
          <p:cNvSpPr>
            <a:spLocks noGrp="1"/>
          </p:cNvSpPr>
          <p:nvPr>
            <p:ph type="sldNum" sz="quarter" idx="12"/>
          </p:nvPr>
        </p:nvSpPr>
        <p:spPr/>
        <p:txBody>
          <a:bodyPr/>
          <a:lstStyle/>
          <a:p>
            <a:fld id="{C8E7E71C-6793-4C99-8029-A4868BA12BC4}" type="slidenum">
              <a:rPr lang="en-GB" smtClean="0"/>
              <a:t>‹#›</a:t>
            </a:fld>
            <a:endParaRPr lang="en-GB"/>
          </a:p>
        </p:txBody>
      </p:sp>
    </p:spTree>
    <p:extLst>
      <p:ext uri="{BB962C8B-B14F-4D97-AF65-F5344CB8AC3E}">
        <p14:creationId xmlns:p14="http://schemas.microsoft.com/office/powerpoint/2010/main" val="1142567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8907C-F796-4936-B061-C25CC232301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EA63492-A0E4-4760-B006-A6895AD702AA}"/>
              </a:ext>
            </a:extLst>
          </p:cNvPr>
          <p:cNvSpPr>
            <a:spLocks noGrp="1"/>
          </p:cNvSpPr>
          <p:nvPr>
            <p:ph type="dt" sz="half" idx="10"/>
          </p:nvPr>
        </p:nvSpPr>
        <p:spPr/>
        <p:txBody>
          <a:bodyPr/>
          <a:lstStyle/>
          <a:p>
            <a:fld id="{8A2AA9FC-4EEE-4FBB-8254-ABACC5A894DE}" type="datetimeFigureOut">
              <a:rPr lang="en-GB" smtClean="0"/>
              <a:t>20/05/2020</a:t>
            </a:fld>
            <a:endParaRPr lang="en-GB"/>
          </a:p>
        </p:txBody>
      </p:sp>
      <p:sp>
        <p:nvSpPr>
          <p:cNvPr id="4" name="Footer Placeholder 3">
            <a:extLst>
              <a:ext uri="{FF2B5EF4-FFF2-40B4-BE49-F238E27FC236}">
                <a16:creationId xmlns:a16="http://schemas.microsoft.com/office/drawing/2014/main" id="{5DF28871-8E7A-43E9-AE14-C3569639AB0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5F8CA41-F20A-43DE-8667-9017E010F520}"/>
              </a:ext>
            </a:extLst>
          </p:cNvPr>
          <p:cNvSpPr>
            <a:spLocks noGrp="1"/>
          </p:cNvSpPr>
          <p:nvPr>
            <p:ph type="sldNum" sz="quarter" idx="12"/>
          </p:nvPr>
        </p:nvSpPr>
        <p:spPr/>
        <p:txBody>
          <a:bodyPr/>
          <a:lstStyle/>
          <a:p>
            <a:fld id="{C8E7E71C-6793-4C99-8029-A4868BA12BC4}" type="slidenum">
              <a:rPr lang="en-GB" smtClean="0"/>
              <a:t>‹#›</a:t>
            </a:fld>
            <a:endParaRPr lang="en-GB"/>
          </a:p>
        </p:txBody>
      </p:sp>
    </p:spTree>
    <p:extLst>
      <p:ext uri="{BB962C8B-B14F-4D97-AF65-F5344CB8AC3E}">
        <p14:creationId xmlns:p14="http://schemas.microsoft.com/office/powerpoint/2010/main" val="4264035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30EF30-BFD5-47D1-9103-310CF9C16E8C}"/>
              </a:ext>
            </a:extLst>
          </p:cNvPr>
          <p:cNvSpPr>
            <a:spLocks noGrp="1"/>
          </p:cNvSpPr>
          <p:nvPr>
            <p:ph type="dt" sz="half" idx="10"/>
          </p:nvPr>
        </p:nvSpPr>
        <p:spPr/>
        <p:txBody>
          <a:bodyPr/>
          <a:lstStyle/>
          <a:p>
            <a:fld id="{8A2AA9FC-4EEE-4FBB-8254-ABACC5A894DE}" type="datetimeFigureOut">
              <a:rPr lang="en-GB" smtClean="0"/>
              <a:t>20/05/2020</a:t>
            </a:fld>
            <a:endParaRPr lang="en-GB"/>
          </a:p>
        </p:txBody>
      </p:sp>
      <p:sp>
        <p:nvSpPr>
          <p:cNvPr id="3" name="Footer Placeholder 2">
            <a:extLst>
              <a:ext uri="{FF2B5EF4-FFF2-40B4-BE49-F238E27FC236}">
                <a16:creationId xmlns:a16="http://schemas.microsoft.com/office/drawing/2014/main" id="{240D6E4F-E439-421C-9C39-C686C95F215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3854C29-5C6A-4E66-A6EE-69031E1F38B1}"/>
              </a:ext>
            </a:extLst>
          </p:cNvPr>
          <p:cNvSpPr>
            <a:spLocks noGrp="1"/>
          </p:cNvSpPr>
          <p:nvPr>
            <p:ph type="sldNum" sz="quarter" idx="12"/>
          </p:nvPr>
        </p:nvSpPr>
        <p:spPr/>
        <p:txBody>
          <a:bodyPr/>
          <a:lstStyle/>
          <a:p>
            <a:fld id="{C8E7E71C-6793-4C99-8029-A4868BA12BC4}" type="slidenum">
              <a:rPr lang="en-GB" smtClean="0"/>
              <a:t>‹#›</a:t>
            </a:fld>
            <a:endParaRPr lang="en-GB"/>
          </a:p>
        </p:txBody>
      </p:sp>
    </p:spTree>
    <p:extLst>
      <p:ext uri="{BB962C8B-B14F-4D97-AF65-F5344CB8AC3E}">
        <p14:creationId xmlns:p14="http://schemas.microsoft.com/office/powerpoint/2010/main" val="1420261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32A40-719E-45FD-8421-586811B036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04AD4D-22F9-4BAF-92F9-70782B5421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09DA797-2319-4335-8441-45A16A30BD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6E727AB-A079-4037-BB64-35FC4B7A76B5}"/>
              </a:ext>
            </a:extLst>
          </p:cNvPr>
          <p:cNvSpPr>
            <a:spLocks noGrp="1"/>
          </p:cNvSpPr>
          <p:nvPr>
            <p:ph type="dt" sz="half" idx="10"/>
          </p:nvPr>
        </p:nvSpPr>
        <p:spPr/>
        <p:txBody>
          <a:bodyPr/>
          <a:lstStyle/>
          <a:p>
            <a:fld id="{8A2AA9FC-4EEE-4FBB-8254-ABACC5A894DE}" type="datetimeFigureOut">
              <a:rPr lang="en-GB" smtClean="0"/>
              <a:t>20/05/2020</a:t>
            </a:fld>
            <a:endParaRPr lang="en-GB"/>
          </a:p>
        </p:txBody>
      </p:sp>
      <p:sp>
        <p:nvSpPr>
          <p:cNvPr id="6" name="Footer Placeholder 5">
            <a:extLst>
              <a:ext uri="{FF2B5EF4-FFF2-40B4-BE49-F238E27FC236}">
                <a16:creationId xmlns:a16="http://schemas.microsoft.com/office/drawing/2014/main" id="{B98A13F1-C857-4FE9-BAD8-0C1BC5ACAD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894E19-C013-4DEB-9F1B-284EAFCD32F4}"/>
              </a:ext>
            </a:extLst>
          </p:cNvPr>
          <p:cNvSpPr>
            <a:spLocks noGrp="1"/>
          </p:cNvSpPr>
          <p:nvPr>
            <p:ph type="sldNum" sz="quarter" idx="12"/>
          </p:nvPr>
        </p:nvSpPr>
        <p:spPr/>
        <p:txBody>
          <a:bodyPr/>
          <a:lstStyle/>
          <a:p>
            <a:fld id="{C8E7E71C-6793-4C99-8029-A4868BA12BC4}" type="slidenum">
              <a:rPr lang="en-GB" smtClean="0"/>
              <a:t>‹#›</a:t>
            </a:fld>
            <a:endParaRPr lang="en-GB"/>
          </a:p>
        </p:txBody>
      </p:sp>
    </p:spTree>
    <p:extLst>
      <p:ext uri="{BB962C8B-B14F-4D97-AF65-F5344CB8AC3E}">
        <p14:creationId xmlns:p14="http://schemas.microsoft.com/office/powerpoint/2010/main" val="3380609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1AD93-6998-45E9-A359-80E4CA7821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7B38F71-58A0-4462-A2EE-6932BF2E33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68A08DE-D2F3-421A-ACFD-53DC0B7CF3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AA3872-262A-45F6-935D-80A8888DB4CC}"/>
              </a:ext>
            </a:extLst>
          </p:cNvPr>
          <p:cNvSpPr>
            <a:spLocks noGrp="1"/>
          </p:cNvSpPr>
          <p:nvPr>
            <p:ph type="dt" sz="half" idx="10"/>
          </p:nvPr>
        </p:nvSpPr>
        <p:spPr/>
        <p:txBody>
          <a:bodyPr/>
          <a:lstStyle/>
          <a:p>
            <a:fld id="{8A2AA9FC-4EEE-4FBB-8254-ABACC5A894DE}" type="datetimeFigureOut">
              <a:rPr lang="en-GB" smtClean="0"/>
              <a:t>20/05/2020</a:t>
            </a:fld>
            <a:endParaRPr lang="en-GB"/>
          </a:p>
        </p:txBody>
      </p:sp>
      <p:sp>
        <p:nvSpPr>
          <p:cNvPr id="6" name="Footer Placeholder 5">
            <a:extLst>
              <a:ext uri="{FF2B5EF4-FFF2-40B4-BE49-F238E27FC236}">
                <a16:creationId xmlns:a16="http://schemas.microsoft.com/office/drawing/2014/main" id="{59F45FDB-2C2E-42B2-AC82-130A81AE34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58E564-449E-4E66-BC62-14528060B492}"/>
              </a:ext>
            </a:extLst>
          </p:cNvPr>
          <p:cNvSpPr>
            <a:spLocks noGrp="1"/>
          </p:cNvSpPr>
          <p:nvPr>
            <p:ph type="sldNum" sz="quarter" idx="12"/>
          </p:nvPr>
        </p:nvSpPr>
        <p:spPr/>
        <p:txBody>
          <a:bodyPr/>
          <a:lstStyle/>
          <a:p>
            <a:fld id="{C8E7E71C-6793-4C99-8029-A4868BA12BC4}" type="slidenum">
              <a:rPr lang="en-GB" smtClean="0"/>
              <a:t>‹#›</a:t>
            </a:fld>
            <a:endParaRPr lang="en-GB"/>
          </a:p>
        </p:txBody>
      </p:sp>
    </p:spTree>
    <p:extLst>
      <p:ext uri="{BB962C8B-B14F-4D97-AF65-F5344CB8AC3E}">
        <p14:creationId xmlns:p14="http://schemas.microsoft.com/office/powerpoint/2010/main" val="1161481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1ED40-5835-4A36-9F75-9A5BD9D3291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EA07F3-F3D3-4D5E-8099-665546E5AF3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D53012-28EB-4F13-BB29-3B34C27D0A3F}"/>
              </a:ext>
            </a:extLst>
          </p:cNvPr>
          <p:cNvSpPr>
            <a:spLocks noGrp="1"/>
          </p:cNvSpPr>
          <p:nvPr>
            <p:ph type="dt" sz="half" idx="10"/>
          </p:nvPr>
        </p:nvSpPr>
        <p:spPr/>
        <p:txBody>
          <a:bodyPr/>
          <a:lstStyle/>
          <a:p>
            <a:fld id="{8A2AA9FC-4EEE-4FBB-8254-ABACC5A894DE}" type="datetimeFigureOut">
              <a:rPr lang="en-GB" smtClean="0"/>
              <a:t>20/05/2020</a:t>
            </a:fld>
            <a:endParaRPr lang="en-GB"/>
          </a:p>
        </p:txBody>
      </p:sp>
      <p:sp>
        <p:nvSpPr>
          <p:cNvPr id="5" name="Footer Placeholder 4">
            <a:extLst>
              <a:ext uri="{FF2B5EF4-FFF2-40B4-BE49-F238E27FC236}">
                <a16:creationId xmlns:a16="http://schemas.microsoft.com/office/drawing/2014/main" id="{94CD1AFD-5CD7-4426-AE72-3D77CA95CC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3E6998-6F4B-47E4-BD1E-CAA6CB766E4F}"/>
              </a:ext>
            </a:extLst>
          </p:cNvPr>
          <p:cNvSpPr>
            <a:spLocks noGrp="1"/>
          </p:cNvSpPr>
          <p:nvPr>
            <p:ph type="sldNum" sz="quarter" idx="12"/>
          </p:nvPr>
        </p:nvSpPr>
        <p:spPr/>
        <p:txBody>
          <a:bodyPr/>
          <a:lstStyle/>
          <a:p>
            <a:fld id="{C8E7E71C-6793-4C99-8029-A4868BA12BC4}" type="slidenum">
              <a:rPr lang="en-GB" smtClean="0"/>
              <a:t>‹#›</a:t>
            </a:fld>
            <a:endParaRPr lang="en-GB"/>
          </a:p>
        </p:txBody>
      </p:sp>
    </p:spTree>
    <p:extLst>
      <p:ext uri="{BB962C8B-B14F-4D97-AF65-F5344CB8AC3E}">
        <p14:creationId xmlns:p14="http://schemas.microsoft.com/office/powerpoint/2010/main" val="26682055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E2A550-984A-4301-B370-7931DFAEB2F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EFE146D-9636-4D84-B603-FD2D16E98D2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4D74C1-AD55-46FA-8954-5F2BB356DF3F}"/>
              </a:ext>
            </a:extLst>
          </p:cNvPr>
          <p:cNvSpPr>
            <a:spLocks noGrp="1"/>
          </p:cNvSpPr>
          <p:nvPr>
            <p:ph type="dt" sz="half" idx="10"/>
          </p:nvPr>
        </p:nvSpPr>
        <p:spPr/>
        <p:txBody>
          <a:bodyPr/>
          <a:lstStyle/>
          <a:p>
            <a:fld id="{8A2AA9FC-4EEE-4FBB-8254-ABACC5A894DE}" type="datetimeFigureOut">
              <a:rPr lang="en-GB" smtClean="0"/>
              <a:t>20/05/2020</a:t>
            </a:fld>
            <a:endParaRPr lang="en-GB"/>
          </a:p>
        </p:txBody>
      </p:sp>
      <p:sp>
        <p:nvSpPr>
          <p:cNvPr id="5" name="Footer Placeholder 4">
            <a:extLst>
              <a:ext uri="{FF2B5EF4-FFF2-40B4-BE49-F238E27FC236}">
                <a16:creationId xmlns:a16="http://schemas.microsoft.com/office/drawing/2014/main" id="{CBC26D80-B7DF-48A5-83C4-BA88AC06B1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9DB978-7E43-4590-B6ED-F801AE421E64}"/>
              </a:ext>
            </a:extLst>
          </p:cNvPr>
          <p:cNvSpPr>
            <a:spLocks noGrp="1"/>
          </p:cNvSpPr>
          <p:nvPr>
            <p:ph type="sldNum" sz="quarter" idx="12"/>
          </p:nvPr>
        </p:nvSpPr>
        <p:spPr/>
        <p:txBody>
          <a:bodyPr/>
          <a:lstStyle/>
          <a:p>
            <a:fld id="{C8E7E71C-6793-4C99-8029-A4868BA12BC4}" type="slidenum">
              <a:rPr lang="en-GB" smtClean="0"/>
              <a:t>‹#›</a:t>
            </a:fld>
            <a:endParaRPr lang="en-GB"/>
          </a:p>
        </p:txBody>
      </p:sp>
    </p:spTree>
    <p:extLst>
      <p:ext uri="{BB962C8B-B14F-4D97-AF65-F5344CB8AC3E}">
        <p14:creationId xmlns:p14="http://schemas.microsoft.com/office/powerpoint/2010/main" val="3684538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BCBC28-736D-4EEE-8AAE-A4D291F8AB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73F64A6-C3F4-4E18-804B-98E3CF2A51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F02B63-5829-49BC-A43A-F66E591D04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2AA9FC-4EEE-4FBB-8254-ABACC5A894DE}" type="datetimeFigureOut">
              <a:rPr lang="en-GB" smtClean="0"/>
              <a:t>20/05/2020</a:t>
            </a:fld>
            <a:endParaRPr lang="en-GB"/>
          </a:p>
        </p:txBody>
      </p:sp>
      <p:sp>
        <p:nvSpPr>
          <p:cNvPr id="5" name="Footer Placeholder 4">
            <a:extLst>
              <a:ext uri="{FF2B5EF4-FFF2-40B4-BE49-F238E27FC236}">
                <a16:creationId xmlns:a16="http://schemas.microsoft.com/office/drawing/2014/main" id="{50A1A642-48B3-44A5-9425-23EDA27FF5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7DFEF15-F92D-400C-A6B2-792E78E9EA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E7E71C-6793-4C99-8029-A4868BA12BC4}" type="slidenum">
              <a:rPr lang="en-GB" smtClean="0"/>
              <a:t>‹#›</a:t>
            </a:fld>
            <a:endParaRPr lang="en-GB"/>
          </a:p>
        </p:txBody>
      </p:sp>
    </p:spTree>
    <p:extLst>
      <p:ext uri="{BB962C8B-B14F-4D97-AF65-F5344CB8AC3E}">
        <p14:creationId xmlns:p14="http://schemas.microsoft.com/office/powerpoint/2010/main" val="26196480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0860C4C-BDBC-4C9C-A222-C4E28660EAA0}"/>
              </a:ext>
            </a:extLst>
          </p:cNvPr>
          <p:cNvPicPr>
            <a:picLocks noChangeAspect="1"/>
          </p:cNvPicPr>
          <p:nvPr/>
        </p:nvPicPr>
        <p:blipFill>
          <a:blip r:embed="rId2"/>
          <a:stretch>
            <a:fillRect/>
          </a:stretch>
        </p:blipFill>
        <p:spPr>
          <a:xfrm>
            <a:off x="917117" y="789058"/>
            <a:ext cx="9904762" cy="5800000"/>
          </a:xfrm>
          <a:prstGeom prst="rect">
            <a:avLst/>
          </a:prstGeom>
        </p:spPr>
      </p:pic>
      <p:sp>
        <p:nvSpPr>
          <p:cNvPr id="5" name="TextBox 4">
            <a:extLst>
              <a:ext uri="{FF2B5EF4-FFF2-40B4-BE49-F238E27FC236}">
                <a16:creationId xmlns:a16="http://schemas.microsoft.com/office/drawing/2014/main" id="{B254F5CE-6A47-44F2-B712-FA4A1C82A0FA}"/>
              </a:ext>
            </a:extLst>
          </p:cNvPr>
          <p:cNvSpPr txBox="1"/>
          <p:nvPr/>
        </p:nvSpPr>
        <p:spPr>
          <a:xfrm>
            <a:off x="10821879" y="0"/>
            <a:ext cx="1240917" cy="307777"/>
          </a:xfrm>
          <a:prstGeom prst="rect">
            <a:avLst/>
          </a:prstGeom>
          <a:noFill/>
        </p:spPr>
        <p:txBody>
          <a:bodyPr wrap="none" rtlCol="0">
            <a:spAutoFit/>
          </a:bodyPr>
          <a:lstStyle/>
          <a:p>
            <a:r>
              <a:rPr lang="en-GB" sz="1400" u="sng" dirty="0"/>
              <a:t>Friday 5</a:t>
            </a:r>
            <a:r>
              <a:rPr lang="en-GB" sz="1400" u="sng" baseline="30000" dirty="0"/>
              <a:t>th</a:t>
            </a:r>
            <a:r>
              <a:rPr lang="en-GB" sz="1400" u="sng" dirty="0"/>
              <a:t> June</a:t>
            </a:r>
          </a:p>
        </p:txBody>
      </p:sp>
      <p:sp>
        <p:nvSpPr>
          <p:cNvPr id="6" name="TextBox 5">
            <a:extLst>
              <a:ext uri="{FF2B5EF4-FFF2-40B4-BE49-F238E27FC236}">
                <a16:creationId xmlns:a16="http://schemas.microsoft.com/office/drawing/2014/main" id="{0FBB7930-A66F-4125-A4B1-D7BFD80346F9}"/>
              </a:ext>
            </a:extLst>
          </p:cNvPr>
          <p:cNvSpPr txBox="1"/>
          <p:nvPr/>
        </p:nvSpPr>
        <p:spPr>
          <a:xfrm>
            <a:off x="4698090" y="204716"/>
            <a:ext cx="2222916" cy="307777"/>
          </a:xfrm>
          <a:prstGeom prst="rect">
            <a:avLst/>
          </a:prstGeom>
          <a:noFill/>
        </p:spPr>
        <p:txBody>
          <a:bodyPr wrap="none" rtlCol="0">
            <a:spAutoFit/>
          </a:bodyPr>
          <a:lstStyle/>
          <a:p>
            <a:r>
              <a:rPr lang="en-GB" sz="1400" u="sng" dirty="0"/>
              <a:t>Science - How does it work?</a:t>
            </a:r>
          </a:p>
        </p:txBody>
      </p:sp>
      <p:sp>
        <p:nvSpPr>
          <p:cNvPr id="8" name="TextBox 7">
            <a:extLst>
              <a:ext uri="{FF2B5EF4-FFF2-40B4-BE49-F238E27FC236}">
                <a16:creationId xmlns:a16="http://schemas.microsoft.com/office/drawing/2014/main" id="{5122AF30-7047-4B61-A8C6-30DA000341B4}"/>
              </a:ext>
            </a:extLst>
          </p:cNvPr>
          <p:cNvSpPr txBox="1"/>
          <p:nvPr/>
        </p:nvSpPr>
        <p:spPr>
          <a:xfrm>
            <a:off x="0" y="50827"/>
            <a:ext cx="612397" cy="307777"/>
          </a:xfrm>
          <a:prstGeom prst="rect">
            <a:avLst/>
          </a:prstGeom>
          <a:noFill/>
        </p:spPr>
        <p:txBody>
          <a:bodyPr wrap="square" rtlCol="0">
            <a:spAutoFit/>
          </a:bodyPr>
          <a:lstStyle/>
          <a:p>
            <a:r>
              <a:rPr lang="en-GB" sz="1400" b="1" dirty="0"/>
              <a:t>SPICY</a:t>
            </a:r>
          </a:p>
        </p:txBody>
      </p:sp>
    </p:spTree>
    <p:extLst>
      <p:ext uri="{BB962C8B-B14F-4D97-AF65-F5344CB8AC3E}">
        <p14:creationId xmlns:p14="http://schemas.microsoft.com/office/powerpoint/2010/main" val="2679240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B7BD352-7736-4375-B20D-586CFE6BD5DF}"/>
              </a:ext>
            </a:extLst>
          </p:cNvPr>
          <p:cNvPicPr>
            <a:picLocks noChangeAspect="1"/>
          </p:cNvPicPr>
          <p:nvPr/>
        </p:nvPicPr>
        <p:blipFill rotWithShape="1">
          <a:blip r:embed="rId2"/>
          <a:srcRect l="31720" t="23486" r="32019" b="8257"/>
          <a:stretch/>
        </p:blipFill>
        <p:spPr>
          <a:xfrm>
            <a:off x="2508308" y="1467420"/>
            <a:ext cx="4420999" cy="4681057"/>
          </a:xfrm>
          <a:prstGeom prst="rect">
            <a:avLst/>
          </a:prstGeom>
        </p:spPr>
      </p:pic>
      <p:sp>
        <p:nvSpPr>
          <p:cNvPr id="5" name="Rectangle 4">
            <a:extLst>
              <a:ext uri="{FF2B5EF4-FFF2-40B4-BE49-F238E27FC236}">
                <a16:creationId xmlns:a16="http://schemas.microsoft.com/office/drawing/2014/main" id="{737FE757-F000-453F-9FC6-E5F7D4DF9262}"/>
              </a:ext>
            </a:extLst>
          </p:cNvPr>
          <p:cNvSpPr/>
          <p:nvPr/>
        </p:nvSpPr>
        <p:spPr>
          <a:xfrm>
            <a:off x="2402048" y="135645"/>
            <a:ext cx="7706686" cy="1231106"/>
          </a:xfrm>
          <a:prstGeom prst="rect">
            <a:avLst/>
          </a:prstGeom>
        </p:spPr>
        <p:txBody>
          <a:bodyPr wrap="square">
            <a:spAutoFit/>
          </a:bodyPr>
          <a:lstStyle/>
          <a:p>
            <a:pPr algn="ctr"/>
            <a:r>
              <a:rPr lang="en-GB" sz="1400" dirty="0"/>
              <a:t>MAINS OR BATTERY?</a:t>
            </a:r>
          </a:p>
          <a:p>
            <a:pPr algn="ctr"/>
            <a:endParaRPr lang="en-GB" sz="1400" dirty="0"/>
          </a:p>
          <a:p>
            <a:pPr algn="ctr"/>
            <a:r>
              <a:rPr lang="en-GB" sz="1400" dirty="0"/>
              <a:t>Cut out the pictures below and sort them into the Venn diagram into those that are mains powered and those that use batteries. Remember to think about where rechargeable devices go. </a:t>
            </a:r>
          </a:p>
          <a:p>
            <a:pPr algn="ctr"/>
            <a:endParaRPr lang="en-GB" dirty="0"/>
          </a:p>
        </p:txBody>
      </p:sp>
      <p:pic>
        <p:nvPicPr>
          <p:cNvPr id="6" name="Picture 5">
            <a:extLst>
              <a:ext uri="{FF2B5EF4-FFF2-40B4-BE49-F238E27FC236}">
                <a16:creationId xmlns:a16="http://schemas.microsoft.com/office/drawing/2014/main" id="{22BB6A90-78E3-43EA-AE85-F0BDAD79C2BA}"/>
              </a:ext>
            </a:extLst>
          </p:cNvPr>
          <p:cNvPicPr>
            <a:picLocks noChangeAspect="1"/>
          </p:cNvPicPr>
          <p:nvPr/>
        </p:nvPicPr>
        <p:blipFill rotWithShape="1">
          <a:blip r:embed="rId2"/>
          <a:srcRect l="31720" t="23486" r="43235" b="8257"/>
          <a:stretch/>
        </p:blipFill>
        <p:spPr>
          <a:xfrm>
            <a:off x="6862196" y="1467419"/>
            <a:ext cx="3053592" cy="4681057"/>
          </a:xfrm>
          <a:prstGeom prst="rect">
            <a:avLst/>
          </a:prstGeom>
        </p:spPr>
      </p:pic>
      <p:pic>
        <p:nvPicPr>
          <p:cNvPr id="7" name="Picture 6">
            <a:extLst>
              <a:ext uri="{FF2B5EF4-FFF2-40B4-BE49-F238E27FC236}">
                <a16:creationId xmlns:a16="http://schemas.microsoft.com/office/drawing/2014/main" id="{49602CD1-8C52-4302-AD2B-AD0E05FB52AC}"/>
              </a:ext>
            </a:extLst>
          </p:cNvPr>
          <p:cNvPicPr>
            <a:picLocks noChangeAspect="1"/>
          </p:cNvPicPr>
          <p:nvPr/>
        </p:nvPicPr>
        <p:blipFill>
          <a:blip r:embed="rId3"/>
          <a:stretch>
            <a:fillRect/>
          </a:stretch>
        </p:blipFill>
        <p:spPr>
          <a:xfrm>
            <a:off x="5643446" y="5132384"/>
            <a:ext cx="1067748" cy="798114"/>
          </a:xfrm>
          <a:prstGeom prst="rect">
            <a:avLst/>
          </a:prstGeom>
        </p:spPr>
      </p:pic>
      <p:pic>
        <p:nvPicPr>
          <p:cNvPr id="8" name="Picture 7">
            <a:extLst>
              <a:ext uri="{FF2B5EF4-FFF2-40B4-BE49-F238E27FC236}">
                <a16:creationId xmlns:a16="http://schemas.microsoft.com/office/drawing/2014/main" id="{3F595027-8830-483A-B66B-F652203AEEB9}"/>
              </a:ext>
            </a:extLst>
          </p:cNvPr>
          <p:cNvPicPr>
            <a:picLocks noChangeAspect="1"/>
          </p:cNvPicPr>
          <p:nvPr/>
        </p:nvPicPr>
        <p:blipFill>
          <a:blip r:embed="rId4"/>
          <a:stretch>
            <a:fillRect/>
          </a:stretch>
        </p:blipFill>
        <p:spPr>
          <a:xfrm>
            <a:off x="6929307" y="1534005"/>
            <a:ext cx="1430562" cy="1058193"/>
          </a:xfrm>
          <a:prstGeom prst="rect">
            <a:avLst/>
          </a:prstGeom>
        </p:spPr>
      </p:pic>
      <p:pic>
        <p:nvPicPr>
          <p:cNvPr id="9" name="Picture 8">
            <a:extLst>
              <a:ext uri="{FF2B5EF4-FFF2-40B4-BE49-F238E27FC236}">
                <a16:creationId xmlns:a16="http://schemas.microsoft.com/office/drawing/2014/main" id="{AAABF72B-7111-4D21-999D-80F90747D885}"/>
              </a:ext>
            </a:extLst>
          </p:cNvPr>
          <p:cNvPicPr>
            <a:picLocks noChangeAspect="1"/>
          </p:cNvPicPr>
          <p:nvPr/>
        </p:nvPicPr>
        <p:blipFill rotWithShape="1">
          <a:blip r:embed="rId5"/>
          <a:srcRect t="16277" b="20680"/>
          <a:stretch/>
        </p:blipFill>
        <p:spPr>
          <a:xfrm>
            <a:off x="6929307" y="2824993"/>
            <a:ext cx="1367405" cy="815829"/>
          </a:xfrm>
          <a:prstGeom prst="rect">
            <a:avLst/>
          </a:prstGeom>
        </p:spPr>
      </p:pic>
      <p:pic>
        <p:nvPicPr>
          <p:cNvPr id="10" name="Picture 9">
            <a:extLst>
              <a:ext uri="{FF2B5EF4-FFF2-40B4-BE49-F238E27FC236}">
                <a16:creationId xmlns:a16="http://schemas.microsoft.com/office/drawing/2014/main" id="{93BF9E0A-6646-473C-AA01-0D3EFC524AB6}"/>
              </a:ext>
            </a:extLst>
          </p:cNvPr>
          <p:cNvPicPr>
            <a:picLocks noChangeAspect="1"/>
          </p:cNvPicPr>
          <p:nvPr/>
        </p:nvPicPr>
        <p:blipFill rotWithShape="1">
          <a:blip r:embed="rId6"/>
          <a:srcRect b="8990"/>
          <a:stretch/>
        </p:blipFill>
        <p:spPr>
          <a:xfrm>
            <a:off x="8565419" y="2682904"/>
            <a:ext cx="1081662" cy="1125043"/>
          </a:xfrm>
          <a:prstGeom prst="rect">
            <a:avLst/>
          </a:prstGeom>
        </p:spPr>
      </p:pic>
      <p:pic>
        <p:nvPicPr>
          <p:cNvPr id="12" name="Picture 11">
            <a:extLst>
              <a:ext uri="{FF2B5EF4-FFF2-40B4-BE49-F238E27FC236}">
                <a16:creationId xmlns:a16="http://schemas.microsoft.com/office/drawing/2014/main" id="{F4904BD0-93DA-41BD-9704-859665B57A24}"/>
              </a:ext>
            </a:extLst>
          </p:cNvPr>
          <p:cNvPicPr>
            <a:picLocks noChangeAspect="1"/>
          </p:cNvPicPr>
          <p:nvPr/>
        </p:nvPicPr>
        <p:blipFill rotWithShape="1">
          <a:blip r:embed="rId7"/>
          <a:srcRect t="12550" b="17020"/>
          <a:stretch/>
        </p:blipFill>
        <p:spPr>
          <a:xfrm>
            <a:off x="6929307" y="5062819"/>
            <a:ext cx="1392841" cy="1058193"/>
          </a:xfrm>
          <a:prstGeom prst="rect">
            <a:avLst/>
          </a:prstGeom>
        </p:spPr>
      </p:pic>
      <p:pic>
        <p:nvPicPr>
          <p:cNvPr id="13" name="Picture 12">
            <a:extLst>
              <a:ext uri="{FF2B5EF4-FFF2-40B4-BE49-F238E27FC236}">
                <a16:creationId xmlns:a16="http://schemas.microsoft.com/office/drawing/2014/main" id="{A638EAB8-8246-488A-B8BB-5267051906BF}"/>
              </a:ext>
            </a:extLst>
          </p:cNvPr>
          <p:cNvPicPr>
            <a:picLocks noChangeAspect="1"/>
          </p:cNvPicPr>
          <p:nvPr/>
        </p:nvPicPr>
        <p:blipFill>
          <a:blip r:embed="rId8"/>
          <a:stretch>
            <a:fillRect/>
          </a:stretch>
        </p:blipFill>
        <p:spPr>
          <a:xfrm>
            <a:off x="6954743" y="3873616"/>
            <a:ext cx="1367405" cy="1058193"/>
          </a:xfrm>
          <a:prstGeom prst="rect">
            <a:avLst/>
          </a:prstGeom>
        </p:spPr>
      </p:pic>
      <p:pic>
        <p:nvPicPr>
          <p:cNvPr id="14" name="Picture 13">
            <a:extLst>
              <a:ext uri="{FF2B5EF4-FFF2-40B4-BE49-F238E27FC236}">
                <a16:creationId xmlns:a16="http://schemas.microsoft.com/office/drawing/2014/main" id="{40721606-5D95-457F-AFC5-E23AA34A9988}"/>
              </a:ext>
            </a:extLst>
          </p:cNvPr>
          <p:cNvPicPr>
            <a:picLocks noChangeAspect="1"/>
          </p:cNvPicPr>
          <p:nvPr/>
        </p:nvPicPr>
        <p:blipFill>
          <a:blip r:embed="rId9"/>
          <a:stretch>
            <a:fillRect/>
          </a:stretch>
        </p:blipFill>
        <p:spPr>
          <a:xfrm>
            <a:off x="8688151" y="5023432"/>
            <a:ext cx="861633" cy="1085658"/>
          </a:xfrm>
          <a:prstGeom prst="rect">
            <a:avLst/>
          </a:prstGeom>
        </p:spPr>
      </p:pic>
      <p:pic>
        <p:nvPicPr>
          <p:cNvPr id="15" name="Picture 14">
            <a:extLst>
              <a:ext uri="{FF2B5EF4-FFF2-40B4-BE49-F238E27FC236}">
                <a16:creationId xmlns:a16="http://schemas.microsoft.com/office/drawing/2014/main" id="{E0E82B8C-EF82-4F33-A6C4-4D3FD651C55C}"/>
              </a:ext>
            </a:extLst>
          </p:cNvPr>
          <p:cNvPicPr>
            <a:picLocks noChangeAspect="1"/>
          </p:cNvPicPr>
          <p:nvPr/>
        </p:nvPicPr>
        <p:blipFill>
          <a:blip r:embed="rId10"/>
          <a:stretch>
            <a:fillRect/>
          </a:stretch>
        </p:blipFill>
        <p:spPr>
          <a:xfrm>
            <a:off x="8482362" y="3873615"/>
            <a:ext cx="1247775" cy="1058193"/>
          </a:xfrm>
          <a:prstGeom prst="rect">
            <a:avLst/>
          </a:prstGeom>
        </p:spPr>
      </p:pic>
      <p:pic>
        <p:nvPicPr>
          <p:cNvPr id="16" name="Picture 15">
            <a:extLst>
              <a:ext uri="{FF2B5EF4-FFF2-40B4-BE49-F238E27FC236}">
                <a16:creationId xmlns:a16="http://schemas.microsoft.com/office/drawing/2014/main" id="{A8D83BF5-D2E9-46F9-AB99-172F66817B5A}"/>
              </a:ext>
            </a:extLst>
          </p:cNvPr>
          <p:cNvPicPr>
            <a:picLocks noChangeAspect="1"/>
          </p:cNvPicPr>
          <p:nvPr/>
        </p:nvPicPr>
        <p:blipFill>
          <a:blip r:embed="rId11"/>
          <a:stretch>
            <a:fillRect/>
          </a:stretch>
        </p:blipFill>
        <p:spPr>
          <a:xfrm>
            <a:off x="8565419" y="1524043"/>
            <a:ext cx="1058193" cy="1058193"/>
          </a:xfrm>
          <a:prstGeom prst="rect">
            <a:avLst/>
          </a:prstGeom>
        </p:spPr>
      </p:pic>
    </p:spTree>
    <p:extLst>
      <p:ext uri="{BB962C8B-B14F-4D97-AF65-F5344CB8AC3E}">
        <p14:creationId xmlns:p14="http://schemas.microsoft.com/office/powerpoint/2010/main" val="30222571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TotalTime>
  <Words>48</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Administrator</cp:lastModifiedBy>
  <cp:revision>3</cp:revision>
  <dcterms:created xsi:type="dcterms:W3CDTF">2020-05-20T14:47:06Z</dcterms:created>
  <dcterms:modified xsi:type="dcterms:W3CDTF">2020-05-20T15:02:05Z</dcterms:modified>
</cp:coreProperties>
</file>