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38" r:id="rId3"/>
    <p:sldId id="335" r:id="rId4"/>
    <p:sldId id="325" r:id="rId5"/>
    <p:sldId id="324" r:id="rId6"/>
    <p:sldId id="326" r:id="rId7"/>
    <p:sldId id="327" r:id="rId8"/>
    <p:sldId id="328" r:id="rId9"/>
    <p:sldId id="329" r:id="rId10"/>
    <p:sldId id="337" r:id="rId11"/>
    <p:sldId id="330" r:id="rId12"/>
    <p:sldId id="331" r:id="rId13"/>
    <p:sldId id="332" r:id="rId14"/>
    <p:sldId id="339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274" autoAdjust="0"/>
  </p:normalViewPr>
  <p:slideViewPr>
    <p:cSldViewPr snapToGrid="0">
      <p:cViewPr varScale="1">
        <p:scale>
          <a:sx n="57" d="100"/>
          <a:sy n="57" d="100"/>
        </p:scale>
        <p:origin x="101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52931-B771-4752-BEA4-31FCC474C0C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C7015-F04C-48C9-BC96-202E4B865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6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King Claudius is cold-hearted: he brutally poisoned his innocent brother so he could steal the throne.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C7015-F04C-48C9-BC96-202E4B8652D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055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08AEC-974C-4434-9560-45680D4746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C47FEC-1ACF-4157-A367-33F96DE7C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7A9E01-38C6-49EE-B4FA-250C122A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8FAFD-FD73-49E5-9B62-36070DE2B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D5B2A-2182-485D-8B80-8BFFD417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95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1BEC6-5ADC-475B-8683-1C29BACA9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ABAAB-FFBC-4829-A807-9B08B3328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15BBE-52DE-42E8-BD47-176D672DE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57FDF-94E7-44B5-A7B3-715A655A9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D06A1-4CEF-4946-A7B6-6FDB00A4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68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5589B-C902-4AC8-B417-E58EAC798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69F88-D765-4C19-8857-C7162CB0C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4B02D-BE8F-4AAE-AC85-7D0F7CD4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8DB2-D389-4BF0-9D96-A086AE72A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87BE5-0659-456B-9FF5-6C8950BCB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987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3E1BA-2441-4A96-A80C-C3FD58933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98D7C-B04C-4DE3-8374-BCE8F8C52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F2E30-462E-4CDB-9DA3-095D36CB1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C4870E-EFE6-4F1D-9CEC-780B23C04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A96D86-67C8-45B4-BD91-84340D75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2F44F3-D183-4DD1-AE90-870FDEC9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81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1D3F2-9704-48DD-A2A8-64734C067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20A13F-A7BD-4E9D-AE71-4D786697B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3F44F-CCF0-4AC1-8C5B-C79866BE6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F31B9-0823-4B62-B3C2-8B9B5C08BB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F8F2CC-DB13-46CF-BC06-83AAE8E59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EBB624-BD01-48BD-9614-150645CBE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C8635A-8C15-4CCD-9254-E38B19AC2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CEFBC5-B78E-4F13-8DA5-BC497E14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D0E3F-714A-4207-B358-AEAECB466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644837-AD78-4719-9395-CBC7BC8A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82B209-C582-4726-B899-6FCBF0770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C19C5E-2470-4050-A209-294B3A15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53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F136AA-B31C-430E-A2CA-C5A9E49D7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736827-890C-4E03-8E3F-B82F39479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45A86-B97C-4576-A689-E41B8408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3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1508-41C2-4095-8EAA-69B8088F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EC835-1D92-4B93-94B3-5C85A18B9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0EDEE7-59FB-4D0A-803F-E86A18D873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D23BA-91A8-4E72-A612-4FF4ADA0A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2DB296-253B-43C7-9693-4FC6A2648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5D604-F4A3-472E-A3F6-280997D60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66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3A6B7-90EE-4060-9868-AE8F2E7C4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91A208-A3B6-40C3-94C2-9073C5B551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95F00-EB26-4274-B869-A94E46CE4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599C1A-2FCE-4E3C-9A20-DC1707A77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B743B-1608-4343-AA4A-23338B88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0FDAE-70B5-4B63-979B-D1B7584A8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57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AD8CD-7BD9-4B36-AD8B-7334A88E7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3A752-3696-4BB8-B321-6693A70FD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7EACC-C78E-4AD7-972B-43C265775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8C54-732A-413E-98D1-CA5F06470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4FFF9-36C6-4114-BCC4-C83B02CC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093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88787C-E95D-438F-B71E-9CD0A45E83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623CF8-F432-49AB-B24C-D29487504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319CA-2300-48E6-9B6B-5254CA9FF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79836-90F0-4BFD-B27B-012127453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0731B-E6F5-4CD9-AEE9-D28F3362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3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C69B24-F874-4E47-9635-2AFF6EB43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354C0-7980-4443-9127-94710145B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7CFA2-12B3-4A5E-BD8B-C587E401A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E5341-7BB4-4B28-8D5B-07DF3FE9B7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59A61-DA7F-4124-B84D-183440702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5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9D59F-83F9-4FA2-AF03-88450475E5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887475"/>
            <a:ext cx="9144000" cy="2387600"/>
          </a:xfrm>
        </p:spPr>
        <p:txBody>
          <a:bodyPr/>
          <a:lstStyle/>
          <a:p>
            <a:r>
              <a:rPr lang="en-GB" dirty="0"/>
              <a:t>Hamlet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6DFE0-049E-46F1-BF61-9F49AEE41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00125"/>
            <a:ext cx="9144000" cy="1655762"/>
          </a:xfrm>
        </p:spPr>
        <p:txBody>
          <a:bodyPr/>
          <a:lstStyle/>
          <a:p>
            <a:r>
              <a:rPr lang="en-GB" dirty="0"/>
              <a:t>To be or not to be? That is the question.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0F5756-0CC0-4912-B551-09780E75D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49" y="2109723"/>
            <a:ext cx="2857501" cy="44958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ED56C0-8624-47B4-B488-BE6367531BB3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722467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55FB7-91E4-4342-896E-EF7B3B313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LO: Write a Description: Detail sentence about each key character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6B1D7-1DE0-4AD1-B1D9-661E12F943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GB" dirty="0"/>
              <a:t>First past of sentence gives description</a:t>
            </a:r>
          </a:p>
          <a:p>
            <a:pPr marL="285750" indent="-285750">
              <a:buFontTx/>
              <a:buChar char="-"/>
            </a:pPr>
            <a:r>
              <a:rPr lang="en-GB" dirty="0"/>
              <a:t>Second part of sentence gives the detail</a:t>
            </a:r>
          </a:p>
          <a:p>
            <a:pPr marL="285750" indent="-285750">
              <a:buFontTx/>
              <a:buChar char="-"/>
            </a:pPr>
            <a:r>
              <a:rPr lang="en-GB" dirty="0"/>
              <a:t>The two parts are separated by a colon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F3F9D9-A79E-49A4-BFDC-2D875CC9DBA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92201"/>
            <a:ext cx="679450" cy="70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F262DD-5019-4CEC-AFDC-1ADE160872B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0" y="4756691"/>
            <a:ext cx="688340" cy="6921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2C464D-836D-4947-BBC1-DDE8E902F632}"/>
              </a:ext>
            </a:extLst>
          </p:cNvPr>
          <p:cNvSpPr txBox="1"/>
          <p:nvPr/>
        </p:nvSpPr>
        <p:spPr>
          <a:xfrm>
            <a:off x="1739590" y="4059044"/>
            <a:ext cx="4261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Choose you vocabulary carefully</a:t>
            </a:r>
            <a:r>
              <a:rPr lang="en-GB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82D0AF-209B-40C1-9C56-783F8D97D389}"/>
              </a:ext>
            </a:extLst>
          </p:cNvPr>
          <p:cNvSpPr txBox="1"/>
          <p:nvPr/>
        </p:nvSpPr>
        <p:spPr>
          <a:xfrm>
            <a:off x="1739591" y="4918100"/>
            <a:ext cx="9924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Improve each sentence by adding in powerful adjectives, adverbs and carefully selecting verb choice.</a:t>
            </a:r>
          </a:p>
        </p:txBody>
      </p:sp>
    </p:spTree>
    <p:extLst>
      <p:ext uri="{BB962C8B-B14F-4D97-AF65-F5344CB8AC3E}">
        <p14:creationId xmlns:p14="http://schemas.microsoft.com/office/powerpoint/2010/main" val="4285533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D83BAE-60D6-4D1A-B49C-863EF45F1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recap…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F809CF-5851-46CC-83BA-2D8D85F22483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274331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AB5D4-1FD2-4833-B90D-A3F27092B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Who’s Who?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748E09-55C7-4890-A74D-3E35392D08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562" t="12500" r="5703" b="62223"/>
          <a:stretch/>
        </p:blipFill>
        <p:spPr>
          <a:xfrm>
            <a:off x="485775" y="1304925"/>
            <a:ext cx="3381374" cy="1733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107A0B-951A-405A-A235-E4825A409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66" t="36389" r="56667" b="18055"/>
          <a:stretch/>
        </p:blipFill>
        <p:spPr>
          <a:xfrm>
            <a:off x="3898632" y="1326357"/>
            <a:ext cx="2628900" cy="312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063F1A-B724-481D-9FDA-945CF3AB17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889" t="46529" r="22111" b="15416"/>
          <a:stretch/>
        </p:blipFill>
        <p:spPr>
          <a:xfrm>
            <a:off x="7391400" y="1476375"/>
            <a:ext cx="2143125" cy="2609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C461B4-FDB7-402D-9F67-33F52D4D68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66" t="11943" r="65111" b="36528"/>
          <a:stretch/>
        </p:blipFill>
        <p:spPr>
          <a:xfrm>
            <a:off x="485775" y="3181350"/>
            <a:ext cx="2505076" cy="3533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BDE0B9-A480-45BD-988B-F2E55D4193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11" t="29306" r="54889" b="8334"/>
          <a:stretch/>
        </p:blipFill>
        <p:spPr>
          <a:xfrm>
            <a:off x="9534525" y="1027906"/>
            <a:ext cx="2292619" cy="3009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3C5869-D166-434C-BE05-18EA5E155A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445" t="36250" r="20111" b="14028"/>
          <a:stretch/>
        </p:blipFill>
        <p:spPr>
          <a:xfrm>
            <a:off x="6223136" y="3181350"/>
            <a:ext cx="1666874" cy="34099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71B63B-9D17-4505-AEAD-C7E99AF845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34" t="34307" r="56816" b="26249"/>
          <a:stretch/>
        </p:blipFill>
        <p:spPr>
          <a:xfrm>
            <a:off x="8172047" y="3937794"/>
            <a:ext cx="2387465" cy="27051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FD12BF9-53B9-42D5-86D4-0631CA18D93D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091967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8467F4-2D28-4B8E-8CAD-8B5DDF608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6388" r="444" b="16251"/>
          <a:stretch/>
        </p:blipFill>
        <p:spPr>
          <a:xfrm>
            <a:off x="695324" y="504148"/>
            <a:ext cx="10191751" cy="584970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C0F01A-0370-404A-A0BD-3FCD3078811A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847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7283CF-3118-45A9-80E4-BE3390EA3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4" t="15972" r="222" b="11528"/>
          <a:stretch/>
        </p:blipFill>
        <p:spPr>
          <a:xfrm>
            <a:off x="1076324" y="304800"/>
            <a:ext cx="9867901" cy="60671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FF91FD-5321-46D2-AA94-19A9C7DCB762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982278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067B95-5E3D-4987-96E1-CBB852A804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1944" r="35222" b="35000"/>
          <a:stretch/>
        </p:blipFill>
        <p:spPr>
          <a:xfrm>
            <a:off x="3448050" y="1228725"/>
            <a:ext cx="5067300" cy="36385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7502C8-25D0-4E46-9C54-5BCA70B36289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5911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128308-3716-4BA2-9582-E8E17B0944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7" t="15139" r="2222" b="9028"/>
          <a:stretch/>
        </p:blipFill>
        <p:spPr>
          <a:xfrm>
            <a:off x="942974" y="304800"/>
            <a:ext cx="7896225" cy="5200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6C6809-3199-4FF4-9982-2059B95964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67" t="22500" r="999" b="60694"/>
          <a:stretch/>
        </p:blipFill>
        <p:spPr>
          <a:xfrm>
            <a:off x="3867150" y="5153025"/>
            <a:ext cx="8086725" cy="1152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38D223-CC94-45FB-80F2-6A175D334635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231847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654A41-09A1-417E-8BAB-9E557E9D5A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4" t="15556" r="3666" b="25972"/>
          <a:stretch/>
        </p:blipFill>
        <p:spPr>
          <a:xfrm>
            <a:off x="942975" y="495300"/>
            <a:ext cx="10117179" cy="52006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290CCF-3FBF-4A93-A655-367EA357190C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678258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55FB7-91E4-4342-896E-EF7B3B313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LO: Write a Description: Detail sentence about each key character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6B1D7-1DE0-4AD1-B1D9-661E12F943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GB" dirty="0"/>
              <a:t>First past of sentence gives description</a:t>
            </a:r>
          </a:p>
          <a:p>
            <a:pPr marL="285750" indent="-285750">
              <a:buFontTx/>
              <a:buChar char="-"/>
            </a:pPr>
            <a:r>
              <a:rPr lang="en-GB" dirty="0"/>
              <a:t>Second part of sentence gives the detail</a:t>
            </a:r>
          </a:p>
          <a:p>
            <a:pPr marL="285750" indent="-285750">
              <a:buFontTx/>
              <a:buChar char="-"/>
            </a:pPr>
            <a:r>
              <a:rPr lang="en-GB" dirty="0"/>
              <a:t>The two parts are separated by a colon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F3F9D9-A79E-49A4-BFDC-2D875CC9DBA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92201"/>
            <a:ext cx="679450" cy="70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F262DD-5019-4CEC-AFDC-1ADE160872B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0" y="4756691"/>
            <a:ext cx="688340" cy="6921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2C464D-836D-4947-BBC1-DDE8E902F632}"/>
              </a:ext>
            </a:extLst>
          </p:cNvPr>
          <p:cNvSpPr txBox="1"/>
          <p:nvPr/>
        </p:nvSpPr>
        <p:spPr>
          <a:xfrm>
            <a:off x="1739590" y="4059044"/>
            <a:ext cx="4261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Choose you vocabulary carefully</a:t>
            </a:r>
            <a:r>
              <a:rPr lang="en-GB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82D0AF-209B-40C1-9C56-783F8D97D389}"/>
              </a:ext>
            </a:extLst>
          </p:cNvPr>
          <p:cNvSpPr txBox="1"/>
          <p:nvPr/>
        </p:nvSpPr>
        <p:spPr>
          <a:xfrm>
            <a:off x="1739591" y="4918100"/>
            <a:ext cx="9924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Improve each sentence by adding in powerful adjectives, adverbs and carefully selecting verb choice.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9EE8F6-45FE-4163-8AAB-499A3D45B3F5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22450982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71AC6A-4C0E-430E-8EDB-7168CA0B40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547" t="18194" r="4667" b="10029"/>
          <a:stretch/>
        </p:blipFill>
        <p:spPr>
          <a:xfrm>
            <a:off x="3533775" y="438149"/>
            <a:ext cx="4352924" cy="59817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CD0F25-EE87-4400-B1BB-8C57A022D2CE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638517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DBECA7-164E-4868-BF68-AEDD116588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44" t="17083" r="3889" b="73056"/>
          <a:stretch/>
        </p:blipFill>
        <p:spPr>
          <a:xfrm>
            <a:off x="796740" y="2171699"/>
            <a:ext cx="10598519" cy="9429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5FD21A-455E-4AF0-9AD9-4A18BE7FFD95}"/>
              </a:ext>
            </a:extLst>
          </p:cNvPr>
          <p:cNvSpPr txBox="1"/>
          <p:nvPr/>
        </p:nvSpPr>
        <p:spPr>
          <a:xfrm>
            <a:off x="796740" y="524107"/>
            <a:ext cx="88172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Warm Up:</a:t>
            </a:r>
          </a:p>
          <a:p>
            <a:r>
              <a:rPr lang="en-GB" sz="3200" dirty="0"/>
              <a:t>Improve this sentence with the correct punctuation</a:t>
            </a:r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B271E0-A771-4A4A-AED5-986873EEE039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208807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9C5CA7-EB0F-4995-8E44-4FD5EE7878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51" t="12159" r="1935" b="45160"/>
          <a:stretch/>
        </p:blipFill>
        <p:spPr>
          <a:xfrm>
            <a:off x="390524" y="266700"/>
            <a:ext cx="5572125" cy="20789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09AC2B-B281-4DCB-984D-2B4507A9C4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" t="74028" r="3778" b="3889"/>
          <a:stretch/>
        </p:blipFill>
        <p:spPr>
          <a:xfrm>
            <a:off x="466725" y="4639568"/>
            <a:ext cx="7820026" cy="15144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21EA21-047E-4102-8F33-E342AD15D42A}"/>
              </a:ext>
            </a:extLst>
          </p:cNvPr>
          <p:cNvSpPr txBox="1"/>
          <p:nvPr/>
        </p:nvSpPr>
        <p:spPr>
          <a:xfrm>
            <a:off x="466725" y="2666999"/>
            <a:ext cx="63531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colon is used to show us that the second part gives more information about the first part.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BF8E9B-18F2-4E1F-8343-CFB3AAD298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889" t="46529" r="22111" b="15416"/>
          <a:stretch/>
        </p:blipFill>
        <p:spPr>
          <a:xfrm>
            <a:off x="7241206" y="518814"/>
            <a:ext cx="2143125" cy="26098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FDE013-E735-48F3-B633-E98724A3B125}"/>
              </a:ext>
            </a:extLst>
          </p:cNvPr>
          <p:cNvSpPr txBox="1"/>
          <p:nvPr/>
        </p:nvSpPr>
        <p:spPr>
          <a:xfrm>
            <a:off x="9663986" y="531078"/>
            <a:ext cx="20340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would you describe King Claudius?</a:t>
            </a:r>
          </a:p>
          <a:p>
            <a:endParaRPr lang="en-GB" dirty="0"/>
          </a:p>
          <a:p>
            <a:r>
              <a:rPr lang="en-GB" dirty="0"/>
              <a:t>What punctuation should be used to separate the description from the detail?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6D8795-D4E0-4E75-9A15-ABBD985F5163}"/>
              </a:ext>
            </a:extLst>
          </p:cNvPr>
          <p:cNvSpPr txBox="1"/>
          <p:nvPr/>
        </p:nvSpPr>
        <p:spPr>
          <a:xfrm>
            <a:off x="9170020" y="3128664"/>
            <a:ext cx="3021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Share write a Description: Detail sentences together (example in notes below)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2865B6-E1C4-4C5C-99C5-D749DE37E389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015492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55FB7-91E4-4342-896E-EF7B3B313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LO: Write a Description: Detail sentence about each key character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6B1D7-1DE0-4AD1-B1D9-661E12F943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28785" cy="4351338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en-GB" dirty="0"/>
              <a:t>First past of sentence gives description</a:t>
            </a:r>
          </a:p>
          <a:p>
            <a:pPr marL="285750" indent="-285750">
              <a:buFontTx/>
              <a:buChar char="-"/>
            </a:pPr>
            <a:r>
              <a:rPr lang="en-GB" dirty="0"/>
              <a:t>Second part of sentence gives the detail</a:t>
            </a:r>
          </a:p>
          <a:p>
            <a:pPr marL="285750" indent="-285750">
              <a:buFontTx/>
              <a:buChar char="-"/>
            </a:pPr>
            <a:r>
              <a:rPr lang="en-GB" dirty="0"/>
              <a:t>The two parts are separated by a colon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F3F9D9-A79E-49A4-BFDC-2D875CC9DBA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0" y="4876642"/>
            <a:ext cx="679450" cy="70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F262DD-5019-4CEC-AFDC-1ADE160872B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0" y="5772354"/>
            <a:ext cx="688340" cy="6921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2C464D-836D-4947-BBC1-DDE8E902F632}"/>
              </a:ext>
            </a:extLst>
          </p:cNvPr>
          <p:cNvSpPr txBox="1"/>
          <p:nvPr/>
        </p:nvSpPr>
        <p:spPr>
          <a:xfrm>
            <a:off x="1730701" y="4996646"/>
            <a:ext cx="4261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Choose you vocabulary carefully</a:t>
            </a:r>
            <a:r>
              <a:rPr lang="en-GB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82D0AF-209B-40C1-9C56-783F8D97D389}"/>
              </a:ext>
            </a:extLst>
          </p:cNvPr>
          <p:cNvSpPr txBox="1"/>
          <p:nvPr/>
        </p:nvSpPr>
        <p:spPr>
          <a:xfrm>
            <a:off x="1730701" y="5458311"/>
            <a:ext cx="4527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Improve each sentence by adding in powerful adjectives, adverbs and carefully selecting verb choice.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5CAB5E1-560F-481B-AFD2-09568269D3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66" t="51805" r="48000" b="22917"/>
          <a:stretch/>
        </p:blipFill>
        <p:spPr>
          <a:xfrm>
            <a:off x="7777977" y="1400639"/>
            <a:ext cx="3886200" cy="17335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B1AB18-B872-44E5-8BBA-B0DFC8EE71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000" t="52083" r="12555" b="5278"/>
          <a:stretch/>
        </p:blipFill>
        <p:spPr>
          <a:xfrm>
            <a:off x="8625702" y="3294603"/>
            <a:ext cx="3038475" cy="29241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51B5CF-165A-4C5F-B81F-8DDAC23381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7444" t="19306" r="16222" b="52083"/>
          <a:stretch/>
        </p:blipFill>
        <p:spPr>
          <a:xfrm>
            <a:off x="6960005" y="3380098"/>
            <a:ext cx="1656807" cy="23217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1C7B217-4BED-4B60-8FDB-5B3EB47E3039}"/>
              </a:ext>
            </a:extLst>
          </p:cNvPr>
          <p:cNvSpPr txBox="1"/>
          <p:nvPr/>
        </p:nvSpPr>
        <p:spPr>
          <a:xfrm>
            <a:off x="6946900" y="121659"/>
            <a:ext cx="5069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/Thursday 18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588880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368</Words>
  <Application>Microsoft Office PowerPoint</Application>
  <PresentationFormat>Widescreen</PresentationFormat>
  <Paragraphs>44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Hamlet</vt:lpstr>
      <vt:lpstr>LO: Write a Description: Detail sentence about each key character</vt:lpstr>
      <vt:lpstr>Let’s recap…</vt:lpstr>
      <vt:lpstr>Who’s Who?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Write a Description: Detail sentence about each key character</vt:lpstr>
      <vt:lpstr>PowerPoint Presentation</vt:lpstr>
      <vt:lpstr>PowerPoint Presentation</vt:lpstr>
      <vt:lpstr>PowerPoint Presentation</vt:lpstr>
      <vt:lpstr>LO: Write a Description: Detail sentence about each key character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Hamlet</dc:title>
  <dc:creator>Ben Sparrow</dc:creator>
  <cp:lastModifiedBy>Ben Sparrow</cp:lastModifiedBy>
  <cp:revision>80</cp:revision>
  <cp:lastPrinted>2019-03-05T11:10:48Z</cp:lastPrinted>
  <dcterms:created xsi:type="dcterms:W3CDTF">2019-02-21T15:29:47Z</dcterms:created>
  <dcterms:modified xsi:type="dcterms:W3CDTF">2020-06-10T10:38:32Z</dcterms:modified>
</cp:coreProperties>
</file>