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5" d="100"/>
          <a:sy n="75" d="100"/>
        </p:scale>
        <p:origin x="138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7D513-3801-490A-B48E-BAF3E5484AAC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6E78A-EDA4-47E7-AEB9-0B46896D08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2740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7D513-3801-490A-B48E-BAF3E5484AAC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6E78A-EDA4-47E7-AEB9-0B46896D08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43551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7D513-3801-490A-B48E-BAF3E5484AAC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6E78A-EDA4-47E7-AEB9-0B46896D08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05045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7D513-3801-490A-B48E-BAF3E5484AAC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6E78A-EDA4-47E7-AEB9-0B46896D08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356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7D513-3801-490A-B48E-BAF3E5484AAC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6E78A-EDA4-47E7-AEB9-0B46896D08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28902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7D513-3801-490A-B48E-BAF3E5484AAC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6E78A-EDA4-47E7-AEB9-0B46896D08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4875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7D513-3801-490A-B48E-BAF3E5484AAC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6E78A-EDA4-47E7-AEB9-0B46896D08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97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7D513-3801-490A-B48E-BAF3E5484AAC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6E78A-EDA4-47E7-AEB9-0B46896D08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937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7D513-3801-490A-B48E-BAF3E5484AAC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6E78A-EDA4-47E7-AEB9-0B46896D08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53540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7D513-3801-490A-B48E-BAF3E5484AAC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6E78A-EDA4-47E7-AEB9-0B46896D08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3588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7D513-3801-490A-B48E-BAF3E5484AAC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6E78A-EDA4-47E7-AEB9-0B46896D08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93622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C7D513-3801-490A-B48E-BAF3E5484AAC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26E78A-EDA4-47E7-AEB9-0B46896D08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6589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1840F4-E6D3-46A8-A677-58A1F97B28E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79E61D-DB2C-43D4-BD85-DDA21458F1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A9D7FB8-AC5C-462B-B32B-C49DE399B5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963" y="566548"/>
            <a:ext cx="6194073" cy="8772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1399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A4 Paper (210x297 mm)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SmithC</dc:creator>
  <cp:lastModifiedBy>SmithC</cp:lastModifiedBy>
  <cp:revision>1</cp:revision>
  <dcterms:created xsi:type="dcterms:W3CDTF">2020-06-25T09:57:04Z</dcterms:created>
  <dcterms:modified xsi:type="dcterms:W3CDTF">2020-06-25T09:57:31Z</dcterms:modified>
</cp:coreProperties>
</file>