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9" r:id="rId4"/>
    <p:sldId id="260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895"/>
    <p:restoredTop sz="95827"/>
  </p:normalViewPr>
  <p:slideViewPr>
    <p:cSldViewPr snapToGrid="0" snapToObjects="1">
      <p:cViewPr varScale="1">
        <p:scale>
          <a:sx n="81" d="100"/>
          <a:sy n="81" d="100"/>
        </p:scale>
        <p:origin x="166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937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19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219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930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095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487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752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058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563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27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970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8F820-3029-C54D-B8BE-110E2029B89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517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C42F3854-66E3-6F4B-A639-62B9968952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2974"/>
            <a:ext cx="6858000" cy="3879026"/>
          </a:xfrm>
          <a:prstGeom prst="rect">
            <a:avLst/>
          </a:prstGeom>
        </p:spPr>
      </p:pic>
      <p:pic>
        <p:nvPicPr>
          <p:cNvPr id="10" name="Content Placeholder 4" descr="A screenshot of a newspaper&#10;&#10;Description automatically generated">
            <a:extLst>
              <a:ext uri="{FF2B5EF4-FFF2-40B4-BE49-F238E27FC236}">
                <a16:creationId xmlns:a16="http://schemas.microsoft.com/office/drawing/2014/main" id="{A85DA22B-B777-A044-A68D-125998AFC0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50" y="5423059"/>
            <a:ext cx="6721699" cy="3720941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A062CDC-1B39-C94E-BA46-2418F4F0D1D1}"/>
              </a:ext>
            </a:extLst>
          </p:cNvPr>
          <p:cNvCxnSpPr/>
          <p:nvPr/>
        </p:nvCxnSpPr>
        <p:spPr>
          <a:xfrm>
            <a:off x="68150" y="5046562"/>
            <a:ext cx="67216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F76231A-3F0F-F247-A744-2227773D5C62}"/>
              </a:ext>
            </a:extLst>
          </p:cNvPr>
          <p:cNvSpPr txBox="1"/>
          <p:nvPr/>
        </p:nvSpPr>
        <p:spPr>
          <a:xfrm>
            <a:off x="83820" y="46643"/>
            <a:ext cx="6706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Comic Sans MS" panose="030F0902030302020204" pitchFamily="66" charset="0"/>
              </a:rPr>
              <a:t>THIS TEXT WILL BE USED IN MULTPLE LESSONS THIS WEEK.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85BB8A3-2057-8148-B9CB-8D478403EE7F}"/>
              </a:ext>
            </a:extLst>
          </p:cNvPr>
          <p:cNvCxnSpPr/>
          <p:nvPr/>
        </p:nvCxnSpPr>
        <p:spPr>
          <a:xfrm flipH="1">
            <a:off x="1475117" y="4494362"/>
            <a:ext cx="2794958" cy="92869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4810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newspaper&#10;&#10;Description automatically generated">
            <a:extLst>
              <a:ext uri="{FF2B5EF4-FFF2-40B4-BE49-F238E27FC236}">
                <a16:creationId xmlns:a16="http://schemas.microsoft.com/office/drawing/2014/main" id="{B6D5C413-347D-EC45-BA0E-D2CBDD7444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150" y="851059"/>
            <a:ext cx="6721699" cy="372094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E4521A2-A58B-394F-B4B9-A6CAA01D2622}"/>
              </a:ext>
            </a:extLst>
          </p:cNvPr>
          <p:cNvSpPr txBox="1"/>
          <p:nvPr/>
        </p:nvSpPr>
        <p:spPr>
          <a:xfrm>
            <a:off x="83820" y="46643"/>
            <a:ext cx="6706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Comic Sans MS" panose="030F0902030302020204" pitchFamily="66" charset="0"/>
              </a:rPr>
              <a:t>THIS TEXT WILL BE USED IN MULTPLE LESSONS THIS WEEK.</a:t>
            </a:r>
          </a:p>
        </p:txBody>
      </p:sp>
    </p:spTree>
    <p:extLst>
      <p:ext uri="{BB962C8B-B14F-4D97-AF65-F5344CB8AC3E}">
        <p14:creationId xmlns:p14="http://schemas.microsoft.com/office/powerpoint/2010/main" val="4075490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008F795-11FB-234B-A8D8-DDEC46162D13}"/>
              </a:ext>
            </a:extLst>
          </p:cNvPr>
          <p:cNvSpPr txBox="1"/>
          <p:nvPr/>
        </p:nvSpPr>
        <p:spPr>
          <a:xfrm>
            <a:off x="4739641" y="22622"/>
            <a:ext cx="233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Monday 1</a:t>
            </a:r>
            <a:r>
              <a:rPr lang="en-GB" u="sng" baseline="30000" dirty="0">
                <a:latin typeface="Comic Sans MS" panose="030F0902030302020204" pitchFamily="66" charset="0"/>
              </a:rPr>
              <a:t>st</a:t>
            </a:r>
            <a:r>
              <a:rPr lang="en-GB" u="sng" dirty="0">
                <a:latin typeface="Comic Sans MS" panose="030F0902030302020204" pitchFamily="66" charset="0"/>
              </a:rPr>
              <a:t> June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BB1149F3-4794-C543-9989-07DEA808D7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4625" b="78841"/>
          <a:stretch/>
        </p:blipFill>
        <p:spPr>
          <a:xfrm>
            <a:off x="57150" y="451865"/>
            <a:ext cx="5169218" cy="80502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646B77D-969C-0344-A9C1-F902142B867D}"/>
              </a:ext>
            </a:extLst>
          </p:cNvPr>
          <p:cNvSpPr txBox="1"/>
          <p:nvPr/>
        </p:nvSpPr>
        <p:spPr>
          <a:xfrm>
            <a:off x="57150" y="22622"/>
            <a:ext cx="4240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LO: To retrieve facts from a text.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BC34A73C-3B15-2A4E-8F28-FE10DA55EA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053" r="9625" b="69962"/>
          <a:stretch/>
        </p:blipFill>
        <p:spPr>
          <a:xfrm>
            <a:off x="0" y="2200544"/>
            <a:ext cx="6197918" cy="265748"/>
          </a:xfrm>
          <a:prstGeom prst="rect">
            <a:avLst/>
          </a:prstGeom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574A06DB-B011-8345-ADAE-AB33DF6416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455" r="9625" b="63560"/>
          <a:stretch/>
        </p:blipFill>
        <p:spPr>
          <a:xfrm>
            <a:off x="0" y="3538931"/>
            <a:ext cx="6197918" cy="265748"/>
          </a:xfrm>
          <a:prstGeom prst="rect">
            <a:avLst/>
          </a:prstGeom>
        </p:spPr>
      </p:pic>
      <p:pic>
        <p:nvPicPr>
          <p:cNvPr id="10" name="Picture 9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41D02C-F53F-0D49-8AC5-A07DE435CA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3" t="37149" b="-2074"/>
          <a:stretch/>
        </p:blipFill>
        <p:spPr>
          <a:xfrm>
            <a:off x="57150" y="5674980"/>
            <a:ext cx="6800850" cy="24702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6FFFF47-1DB4-E542-806E-BD9321890698}"/>
              </a:ext>
            </a:extLst>
          </p:cNvPr>
          <p:cNvSpPr txBox="1"/>
          <p:nvPr/>
        </p:nvSpPr>
        <p:spPr>
          <a:xfrm>
            <a:off x="57150" y="1235486"/>
            <a:ext cx="66519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902030302020204" pitchFamily="66" charset="0"/>
              </a:rPr>
              <a:t>_________________________________</a:t>
            </a:r>
          </a:p>
          <a:p>
            <a:r>
              <a:rPr lang="en-GB" sz="2400" dirty="0">
                <a:latin typeface="Comic Sans MS" panose="030F0902030302020204" pitchFamily="66" charset="0"/>
              </a:rPr>
              <a:t>_________________________________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endParaRPr lang="en-GB" dirty="0">
              <a:latin typeface="Comic Sans MS" panose="030F09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0830CC-14F5-AF4A-94CE-CA4B543A59D5}"/>
              </a:ext>
            </a:extLst>
          </p:cNvPr>
          <p:cNvSpPr txBox="1"/>
          <p:nvPr/>
        </p:nvSpPr>
        <p:spPr>
          <a:xfrm>
            <a:off x="114300" y="2381901"/>
            <a:ext cx="66519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902030302020204" pitchFamily="66" charset="0"/>
              </a:rPr>
              <a:t>_________________________________</a:t>
            </a:r>
          </a:p>
          <a:p>
            <a:r>
              <a:rPr lang="en-GB" sz="2400" dirty="0">
                <a:latin typeface="Comic Sans MS" panose="030F0902030302020204" pitchFamily="66" charset="0"/>
              </a:rPr>
              <a:t>_________________________________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endParaRPr lang="en-GB" dirty="0">
              <a:latin typeface="Comic Sans MS" panose="030F0902030302020204" pitchFamily="66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69A8F6B-6DDC-8A4B-8A13-9FCFDB6ED30C}"/>
              </a:ext>
            </a:extLst>
          </p:cNvPr>
          <p:cNvSpPr txBox="1"/>
          <p:nvPr/>
        </p:nvSpPr>
        <p:spPr>
          <a:xfrm>
            <a:off x="131590" y="3892132"/>
            <a:ext cx="66519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902030302020204" pitchFamily="66" charset="0"/>
              </a:rPr>
              <a:t>_________________________________</a:t>
            </a:r>
          </a:p>
          <a:p>
            <a:r>
              <a:rPr lang="en-GB" sz="2400" dirty="0">
                <a:latin typeface="Comic Sans MS" panose="030F0902030302020204" pitchFamily="66" charset="0"/>
              </a:rPr>
              <a:t>_________________________________</a:t>
            </a:r>
          </a:p>
          <a:p>
            <a:endParaRPr lang="en-GB" sz="2400" dirty="0">
              <a:latin typeface="Comic Sans MS" panose="030F0902030302020204" pitchFamily="66" charset="0"/>
            </a:endParaRPr>
          </a:p>
          <a:p>
            <a:endParaRPr lang="en-GB" dirty="0">
              <a:latin typeface="Comic Sans MS" panose="030F09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B2E237-732D-644F-AA5E-33AF55153C20}"/>
              </a:ext>
            </a:extLst>
          </p:cNvPr>
          <p:cNvSpPr txBox="1"/>
          <p:nvPr/>
        </p:nvSpPr>
        <p:spPr>
          <a:xfrm>
            <a:off x="114300" y="326934"/>
            <a:ext cx="4240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Comic Sans MS" panose="030F0902030302020204" pitchFamily="66" charset="0"/>
              </a:rPr>
              <a:t>Use the ‘GLOOP GLOOP’ news report.</a:t>
            </a:r>
          </a:p>
        </p:txBody>
      </p:sp>
    </p:spTree>
    <p:extLst>
      <p:ext uri="{BB962C8B-B14F-4D97-AF65-F5344CB8AC3E}">
        <p14:creationId xmlns:p14="http://schemas.microsoft.com/office/powerpoint/2010/main" val="3087855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A4B8FBB-D2B7-D34E-A8D4-37A5634B01B1}"/>
              </a:ext>
            </a:extLst>
          </p:cNvPr>
          <p:cNvSpPr txBox="1"/>
          <p:nvPr/>
        </p:nvSpPr>
        <p:spPr>
          <a:xfrm>
            <a:off x="4852035" y="171450"/>
            <a:ext cx="2005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Monday 1</a:t>
            </a:r>
            <a:r>
              <a:rPr lang="en-GB" u="sng" baseline="30000" dirty="0">
                <a:latin typeface="Comic Sans MS" panose="030F0902030302020204" pitchFamily="66" charset="0"/>
              </a:rPr>
              <a:t>st</a:t>
            </a:r>
            <a:r>
              <a:rPr lang="en-GB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C12DEF-5361-8043-9F89-D46448CBE051}"/>
              </a:ext>
            </a:extLst>
          </p:cNvPr>
          <p:cNvSpPr txBox="1"/>
          <p:nvPr/>
        </p:nvSpPr>
        <p:spPr>
          <a:xfrm>
            <a:off x="148590" y="171450"/>
            <a:ext cx="4240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LO: To retrieve facts from a text.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BE8175-FE06-C745-8D6C-B88AD78CC787}"/>
              </a:ext>
            </a:extLst>
          </p:cNvPr>
          <p:cNvSpPr txBox="1"/>
          <p:nvPr/>
        </p:nvSpPr>
        <p:spPr>
          <a:xfrm>
            <a:off x="148590" y="633844"/>
            <a:ext cx="4240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rgbClr val="FF0000"/>
                </a:solidFill>
                <a:latin typeface="Comic Sans MS" panose="030F0902030302020204" pitchFamily="66" charset="0"/>
              </a:rPr>
              <a:t>ANSWER SHEET</a:t>
            </a:r>
          </a:p>
        </p:txBody>
      </p:sp>
      <p:pic>
        <p:nvPicPr>
          <p:cNvPr id="9" name="Content Placeholder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2BD1D341-886E-E843-ABE0-1885017898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043" t="27143" r="42222" b="18243"/>
          <a:stretch/>
        </p:blipFill>
        <p:spPr>
          <a:xfrm>
            <a:off x="148590" y="1349798"/>
            <a:ext cx="2594597" cy="1599324"/>
          </a:xfrm>
          <a:ln>
            <a:solidFill>
              <a:schemeClr val="tx1"/>
            </a:solidFill>
          </a:ln>
        </p:spPr>
      </p:pic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8D37A228-214B-CE40-A15E-4021CCC6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44" t="23555" r="24219" b="21095"/>
          <a:stretch/>
        </p:blipFill>
        <p:spPr>
          <a:xfrm>
            <a:off x="2843015" y="1207488"/>
            <a:ext cx="4018040" cy="17554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 descr="A screenshot of a cell phone&#10;&#10;Description automatically generated">
            <a:extLst>
              <a:ext uri="{FF2B5EF4-FFF2-40B4-BE49-F238E27FC236}">
                <a16:creationId xmlns:a16="http://schemas.microsoft.com/office/drawing/2014/main" id="{3427F8B1-BCED-A74F-B584-392DA65CBA8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115" t="24857" r="31749" b="18000"/>
          <a:stretch/>
        </p:blipFill>
        <p:spPr>
          <a:xfrm>
            <a:off x="30185" y="3063789"/>
            <a:ext cx="4240530" cy="21517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 descr="A screenshot of a cell phone&#10;&#10;Description automatically generated">
            <a:extLst>
              <a:ext uri="{FF2B5EF4-FFF2-40B4-BE49-F238E27FC236}">
                <a16:creationId xmlns:a16="http://schemas.microsoft.com/office/drawing/2014/main" id="{FF93F8B0-B6B1-1940-BC50-B71020CDDFD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95" t="17633" r="21857"/>
          <a:stretch/>
        </p:blipFill>
        <p:spPr>
          <a:xfrm>
            <a:off x="2743187" y="4240594"/>
            <a:ext cx="4045125" cy="256367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 descr="A close up of text on a white surface&#10;&#10;Description automatically generated">
            <a:extLst>
              <a:ext uri="{FF2B5EF4-FFF2-40B4-BE49-F238E27FC236}">
                <a16:creationId xmlns:a16="http://schemas.microsoft.com/office/drawing/2014/main" id="{68918D19-346C-694E-B0E9-3ABFB4B10AD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167" t="25094" r="4305"/>
          <a:stretch/>
        </p:blipFill>
        <p:spPr>
          <a:xfrm>
            <a:off x="1445888" y="6836088"/>
            <a:ext cx="5198914" cy="230791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291947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63</Words>
  <Application>Microsoft Office PowerPoint</Application>
  <PresentationFormat>On-screen Show (4:3)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SmithC</cp:lastModifiedBy>
  <cp:revision>7</cp:revision>
  <dcterms:created xsi:type="dcterms:W3CDTF">2020-05-28T15:36:45Z</dcterms:created>
  <dcterms:modified xsi:type="dcterms:W3CDTF">2020-06-01T10:19:56Z</dcterms:modified>
</cp:coreProperties>
</file>