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335" r:id="rId3"/>
    <p:sldId id="325" r:id="rId4"/>
    <p:sldId id="324" r:id="rId5"/>
    <p:sldId id="326" r:id="rId6"/>
    <p:sldId id="327" r:id="rId7"/>
    <p:sldId id="328" r:id="rId8"/>
    <p:sldId id="329" r:id="rId9"/>
    <p:sldId id="336" r:id="rId10"/>
    <p:sldId id="277" r:id="rId11"/>
    <p:sldId id="290" r:id="rId12"/>
    <p:sldId id="291" r:id="rId13"/>
    <p:sldId id="292" r:id="rId14"/>
    <p:sldId id="295" r:id="rId15"/>
    <p:sldId id="337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5274" autoAdjust="0"/>
  </p:normalViewPr>
  <p:slideViewPr>
    <p:cSldViewPr snapToGrid="0">
      <p:cViewPr varScale="1">
        <p:scale>
          <a:sx n="57" d="100"/>
          <a:sy n="57" d="100"/>
        </p:scale>
        <p:origin x="1016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52931-B771-4752-BEA4-31FCC474C0C0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6C7015-F04C-48C9-BC96-202E4B865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862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08AEC-974C-4434-9560-45680D4746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C47FEC-1ACF-4157-A367-33F96DE7C9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7A9E01-38C6-49EE-B4FA-250C122AF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8FAFD-FD73-49E5-9B62-36070DE2B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D5B2A-2182-485D-8B80-8BFFD417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95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1BEC6-5ADC-475B-8683-1C29BACA9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ABAAB-FFBC-4829-A807-9B08B3328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15BBE-52DE-42E8-BD47-176D672DE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57FDF-94E7-44B5-A7B3-715A655A9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D06A1-4CEF-4946-A7B6-6FDB00A4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68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5589B-C902-4AC8-B417-E58EAC798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669F88-D765-4C19-8857-C7162CB0C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4B02D-BE8F-4AAE-AC85-7D0F7CD4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8DB2-D389-4BF0-9D96-A086AE72A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87BE5-0659-456B-9FF5-6C8950BCB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987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3E1BA-2441-4A96-A80C-C3FD58933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98D7C-B04C-4DE3-8374-BCE8F8C528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AF2E30-462E-4CDB-9DA3-095D36CB1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C4870E-EFE6-4F1D-9CEC-780B23C04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A96D86-67C8-45B4-BD91-84340D754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2F44F3-D183-4DD1-AE90-870FDEC9D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81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1D3F2-9704-48DD-A2A8-64734C067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20A13F-A7BD-4E9D-AE71-4D786697BA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63F44F-CCF0-4AC1-8C5B-C79866BE6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4F31B9-0823-4B62-B3C2-8B9B5C08BB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F8F2CC-DB13-46CF-BC06-83AAE8E59C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EBB624-BD01-48BD-9614-150645CBE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C8635A-8C15-4CCD-9254-E38B19AC2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CEFBC5-B78E-4F13-8DA5-BC497E148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50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D0E3F-714A-4207-B358-AEAECB466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644837-AD78-4719-9395-CBC7BC8AA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82B209-C582-4726-B899-6FCBF0770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C19C5E-2470-4050-A209-294B3A150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530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F136AA-B31C-430E-A2CA-C5A9E49D7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736827-890C-4E03-8E3F-B82F39479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45A86-B97C-4576-A689-E41B8408B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3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81508-41C2-4095-8EAA-69B8088F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EC835-1D92-4B93-94B3-5C85A18B9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0EDEE7-59FB-4D0A-803F-E86A18D873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DD23BA-91A8-4E72-A612-4FF4ADA0A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2DB296-253B-43C7-9693-4FC6A2648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5D604-F4A3-472E-A3F6-280997D60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66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3A6B7-90EE-4060-9868-AE8F2E7C4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91A208-A3B6-40C3-94C2-9073C5B551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795F00-EB26-4274-B869-A94E46CE4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599C1A-2FCE-4E3C-9A20-DC1707A77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B743B-1608-4343-AA4A-23338B88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0FDAE-70B5-4B63-979B-D1B7584A8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571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AD8CD-7BD9-4B36-AD8B-7334A88E7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F3A752-3696-4BB8-B321-6693A70FDC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7EACC-C78E-4AD7-972B-43C265775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68C54-732A-413E-98D1-CA5F06470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14FFF9-36C6-4114-BCC4-C83B02CC6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093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88787C-E95D-438F-B71E-9CD0A45E83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623CF8-F432-49AB-B24C-D29487504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319CA-2300-48E6-9B6B-5254CA9FF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379836-90F0-4BFD-B27B-012127453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70731B-E6F5-4CD9-AEE9-D28F33623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33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C69B24-F874-4E47-9635-2AFF6EB43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354C0-7980-4443-9127-94710145B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7CFA2-12B3-4A5E-BD8B-C587E401AC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66DE8-B2B5-4954-98F2-E5E2FF55D74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E5341-7BB4-4B28-8D5B-07DF3FE9B7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59A61-DA7F-4124-B84D-1834407026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5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9D59F-83F9-4FA2-AF03-88450475E5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887475"/>
            <a:ext cx="9144000" cy="2387600"/>
          </a:xfrm>
        </p:spPr>
        <p:txBody>
          <a:bodyPr/>
          <a:lstStyle/>
          <a:p>
            <a:r>
              <a:rPr lang="en-GB" dirty="0"/>
              <a:t>Hamlet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6DFE0-049E-46F1-BF61-9F49AEE418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00125"/>
            <a:ext cx="9144000" cy="1655762"/>
          </a:xfrm>
        </p:spPr>
        <p:txBody>
          <a:bodyPr/>
          <a:lstStyle/>
          <a:p>
            <a:r>
              <a:rPr lang="en-GB" dirty="0"/>
              <a:t>To be or not to be? That is the question.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0F5756-0CC0-4912-B551-09780E75D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49" y="2109723"/>
            <a:ext cx="2857501" cy="44958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ED56C0-8624-47B4-B488-BE6367531BB3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722467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D83BAE-60D6-4D1A-B49C-863EF45F1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recap…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334F7C-3AF7-4DC7-9542-7DD1E8DB62E9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4274331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AB5D4-1FD2-4833-B90D-A3F27092B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Who’s Who?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748E09-55C7-4890-A74D-3E35392D08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562" t="12500" r="5703" b="62223"/>
          <a:stretch/>
        </p:blipFill>
        <p:spPr>
          <a:xfrm>
            <a:off x="485775" y="1304925"/>
            <a:ext cx="3381374" cy="1733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107A0B-951A-405A-A235-E4825A409C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66" t="36389" r="56667" b="18055"/>
          <a:stretch/>
        </p:blipFill>
        <p:spPr>
          <a:xfrm>
            <a:off x="3898632" y="1326357"/>
            <a:ext cx="2628900" cy="3124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063F1A-B724-481D-9FDA-945CF3AB17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889" t="46529" r="22111" b="15416"/>
          <a:stretch/>
        </p:blipFill>
        <p:spPr>
          <a:xfrm>
            <a:off x="7391400" y="1476375"/>
            <a:ext cx="2143125" cy="2609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C461B4-FDB7-402D-9F67-33F52D4D68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66" t="11943" r="65111" b="36528"/>
          <a:stretch/>
        </p:blipFill>
        <p:spPr>
          <a:xfrm>
            <a:off x="485775" y="3181350"/>
            <a:ext cx="2505076" cy="35337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BDE0B9-A480-45BD-988B-F2E55D41930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111" t="29306" r="54889" b="8334"/>
          <a:stretch/>
        </p:blipFill>
        <p:spPr>
          <a:xfrm>
            <a:off x="9534525" y="1027906"/>
            <a:ext cx="2292619" cy="3009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3C5869-D166-434C-BE05-18EA5E155A1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445" t="36250" r="20111" b="14028"/>
          <a:stretch/>
        </p:blipFill>
        <p:spPr>
          <a:xfrm>
            <a:off x="6223136" y="3181350"/>
            <a:ext cx="1666874" cy="34099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71B63B-9D17-4505-AEAD-C7E99AF8450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334" t="34307" r="56816" b="26249"/>
          <a:stretch/>
        </p:blipFill>
        <p:spPr>
          <a:xfrm>
            <a:off x="8172047" y="3937794"/>
            <a:ext cx="2387465" cy="27051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B8AB20-FEB3-4575-9B60-75B797C1B7F0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091967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8467F4-2D28-4B8E-8CAD-8B5DDF6084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6" t="16388" r="444" b="16251"/>
          <a:stretch/>
        </p:blipFill>
        <p:spPr>
          <a:xfrm>
            <a:off x="695324" y="504148"/>
            <a:ext cx="10191751" cy="58497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821A02-C767-465F-AE2E-803E1157198B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88473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7283CF-3118-45A9-80E4-BE3390EA31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44" t="15972" r="222" b="11528"/>
          <a:stretch/>
        </p:blipFill>
        <p:spPr>
          <a:xfrm>
            <a:off x="1076324" y="304800"/>
            <a:ext cx="9867901" cy="60671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D4E21A-DD1D-4342-B226-462C96B6DA06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982278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067B95-5E3D-4987-96E1-CBB852A804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6" t="11944" r="35222" b="35000"/>
          <a:stretch/>
        </p:blipFill>
        <p:spPr>
          <a:xfrm>
            <a:off x="3448050" y="1228725"/>
            <a:ext cx="5067300" cy="36385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1FD57AD-7390-46BC-B23E-925ADC7D55D2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85911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128308-3716-4BA2-9582-E8E17B0944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7" t="15139" r="2222" b="9028"/>
          <a:stretch/>
        </p:blipFill>
        <p:spPr>
          <a:xfrm>
            <a:off x="942974" y="304800"/>
            <a:ext cx="7896225" cy="52006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26C6809-3199-4FF4-9982-2059B95964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67" t="22500" r="999" b="60694"/>
          <a:stretch/>
        </p:blipFill>
        <p:spPr>
          <a:xfrm>
            <a:off x="3867150" y="5153025"/>
            <a:ext cx="8086725" cy="11525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CA85EE-4D73-478C-A39E-A6E6EBAC6ED1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2318475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654A41-09A1-417E-8BAB-9E557E9D5A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4" t="15556" r="3666" b="25972"/>
          <a:stretch/>
        </p:blipFill>
        <p:spPr>
          <a:xfrm>
            <a:off x="942975" y="495300"/>
            <a:ext cx="10117179" cy="52006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E35A3C-5649-4F84-8527-0AE36E728C59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678258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413027-2867-42F6-AD7C-D55155EF7356}"/>
              </a:ext>
            </a:extLst>
          </p:cNvPr>
          <p:cNvSpPr txBox="1"/>
          <p:nvPr/>
        </p:nvSpPr>
        <p:spPr>
          <a:xfrm>
            <a:off x="3341720" y="2782669"/>
            <a:ext cx="6020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Let’s read the next 2 chapters…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B81528-E4B7-49D6-9590-2DD9229361F2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866606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527313-CB9C-4159-9C86-8E54A98D3F0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67" y="303847"/>
            <a:ext cx="11131233" cy="60493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BED438-C8EA-4616-8E0E-50CEA973ACB4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713179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D145E-05D2-4A36-B9F2-425E9A335EF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2" y="202882"/>
            <a:ext cx="11521758" cy="64265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8668107-0187-46B0-ABE5-70C795A377F7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4011436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11579E-9D51-4688-92C6-F05F058715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" y="0"/>
            <a:ext cx="11636058" cy="65246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DA3D21-B09D-461A-AEA8-B3A676447B99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648916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754109-A81E-46A6-8C5C-395EB99CD83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17" y="208915"/>
            <a:ext cx="11407458" cy="64490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CA64927-8FF6-4412-810D-26350F83F2DE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6964642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6745" y="489212"/>
            <a:ext cx="11596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LO: Use hot-seating to gain a greater depth of understanding of character</a:t>
            </a:r>
          </a:p>
        </p:txBody>
      </p:sp>
      <p:pic>
        <p:nvPicPr>
          <p:cNvPr id="3" name="Picture 2" descr="Image result for hot seating">
            <a:extLst>
              <a:ext uri="{FF2B5EF4-FFF2-40B4-BE49-F238E27FC236}">
                <a16:creationId xmlns:a16="http://schemas.microsoft.com/office/drawing/2014/main" id="{72C258DB-0AE6-45F0-85BB-5AA37DBAA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169" y="2263811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Image result for hamlet">
            <a:extLst>
              <a:ext uri="{FF2B5EF4-FFF2-40B4-BE49-F238E27FC236}">
                <a16:creationId xmlns:a16="http://schemas.microsoft.com/office/drawing/2014/main" id="{3A50BA7D-DF7E-42E2-A22C-6B12E70FDF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44" r="21927"/>
          <a:stretch/>
        </p:blipFill>
        <p:spPr bwMode="auto">
          <a:xfrm>
            <a:off x="8285356" y="1041998"/>
            <a:ext cx="3133494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Image result for king claudius">
            <a:extLst>
              <a:ext uri="{FF2B5EF4-FFF2-40B4-BE49-F238E27FC236}">
                <a16:creationId xmlns:a16="http://schemas.microsoft.com/office/drawing/2014/main" id="{EBA5B84B-D474-4C18-BB01-1A405C45A7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60"/>
          <a:stretch/>
        </p:blipFill>
        <p:spPr bwMode="auto">
          <a:xfrm>
            <a:off x="8781981" y="3692561"/>
            <a:ext cx="2636869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74530-8ABA-4BB5-91C7-3772F0EE82E5}"/>
              </a:ext>
            </a:extLst>
          </p:cNvPr>
          <p:cNvSpPr txBox="1"/>
          <p:nvPr/>
        </p:nvSpPr>
        <p:spPr>
          <a:xfrm>
            <a:off x="579863" y="1795345"/>
            <a:ext cx="52299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Generate 3 questions that you would like to ask Hamlet and 3 questions you would like to ask King Claudius.</a:t>
            </a:r>
          </a:p>
          <a:p>
            <a:endParaRPr lang="en-GB" dirty="0"/>
          </a:p>
          <a:p>
            <a:r>
              <a:rPr lang="en-GB" dirty="0"/>
              <a:t>Remember to make your questions open-ended so that you can glean the most information about their characters and motives from their answers. </a:t>
            </a:r>
          </a:p>
          <a:p>
            <a:endParaRPr lang="en-GB" dirty="0"/>
          </a:p>
          <a:p>
            <a:r>
              <a:rPr lang="en-GB" dirty="0"/>
              <a:t>A volunteer child (or Mr Alden) to play each of the characters in turn and answer the questions in as much detail as possible.</a:t>
            </a:r>
          </a:p>
          <a:p>
            <a:endParaRPr lang="en-GB" dirty="0"/>
          </a:p>
          <a:p>
            <a:r>
              <a:rPr lang="en-GB" dirty="0"/>
              <a:t>Next lesson you will be writing a diary entry from the view point of either Hamlet or Claudius.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19CE20-63EE-46CA-BD8D-D6365BCFBFD4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2107881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0072BF-A1A1-42A9-9ED8-1B6685E8E920}"/>
              </a:ext>
            </a:extLst>
          </p:cNvPr>
          <p:cNvSpPr txBox="1"/>
          <p:nvPr/>
        </p:nvSpPr>
        <p:spPr>
          <a:xfrm>
            <a:off x="657922" y="635620"/>
            <a:ext cx="1068286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time, have a read of the diary entry examples written by children at Mrs Sparrow’s old school.</a:t>
            </a:r>
          </a:p>
          <a:p>
            <a:endParaRPr lang="en-GB" sz="2400" dirty="0"/>
          </a:p>
          <a:p>
            <a:r>
              <a:rPr lang="en-GB" sz="2400" dirty="0"/>
              <a:t>What do you like about them?</a:t>
            </a:r>
          </a:p>
          <a:p>
            <a:endParaRPr lang="en-GB" sz="2400" dirty="0"/>
          </a:p>
          <a:p>
            <a:r>
              <a:rPr lang="en-GB" sz="2400" dirty="0"/>
              <a:t>What key features have been included?</a:t>
            </a:r>
          </a:p>
          <a:p>
            <a:endParaRPr lang="en-GB" sz="2400" dirty="0"/>
          </a:p>
          <a:p>
            <a:r>
              <a:rPr lang="en-GB" sz="2400" dirty="0"/>
              <a:t>What techniques has the child used to make them sound like they were written during Shakespearean times?</a:t>
            </a:r>
          </a:p>
          <a:p>
            <a:endParaRPr lang="en-GB" sz="2400" dirty="0"/>
          </a:p>
          <a:p>
            <a:r>
              <a:rPr lang="en-GB" sz="2400" dirty="0"/>
              <a:t>Is there anything you would like to magpie?</a:t>
            </a:r>
          </a:p>
          <a:p>
            <a:endParaRPr lang="en-GB" sz="2400" dirty="0"/>
          </a:p>
          <a:p>
            <a:r>
              <a:rPr lang="en-GB" sz="2400" dirty="0"/>
              <a:t>How has punctuation be used for effect?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FC0327-64B2-4599-80B8-17F992A48B22}"/>
              </a:ext>
            </a:extLst>
          </p:cNvPr>
          <p:cNvSpPr txBox="1"/>
          <p:nvPr/>
        </p:nvSpPr>
        <p:spPr>
          <a:xfrm>
            <a:off x="6946900" y="121659"/>
            <a:ext cx="489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Tuesday 16</a:t>
            </a:r>
            <a:r>
              <a:rPr lang="en-GB" baseline="30000" dirty="0"/>
              <a:t>th</a:t>
            </a:r>
            <a:r>
              <a:rPr lang="en-GB" dirty="0"/>
              <a:t> /Friday 19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4144539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318</Words>
  <Application>Microsoft Office PowerPoint</Application>
  <PresentationFormat>Widescreen</PresentationFormat>
  <Paragraphs>39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Hamlet</vt:lpstr>
      <vt:lpstr>Let’s recap…</vt:lpstr>
      <vt:lpstr>Who’s Who?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Hamlet</dc:title>
  <dc:creator>Ben Sparrow</dc:creator>
  <cp:lastModifiedBy>Ben Sparrow</cp:lastModifiedBy>
  <cp:revision>81</cp:revision>
  <cp:lastPrinted>2019-03-05T11:10:48Z</cp:lastPrinted>
  <dcterms:created xsi:type="dcterms:W3CDTF">2019-02-21T15:29:47Z</dcterms:created>
  <dcterms:modified xsi:type="dcterms:W3CDTF">2020-06-10T11:00:39Z</dcterms:modified>
</cp:coreProperties>
</file>