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70" d="100"/>
          <a:sy n="70" d="100"/>
        </p:scale>
        <p:origin x="150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115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83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8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82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27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10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78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75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373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7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7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5056B8-C750-4972-BE90-4794A3929A38}"/>
              </a:ext>
            </a:extLst>
          </p:cNvPr>
          <p:cNvSpPr txBox="1"/>
          <p:nvPr/>
        </p:nvSpPr>
        <p:spPr>
          <a:xfrm>
            <a:off x="4649190" y="0"/>
            <a:ext cx="220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Tuesday 23</a:t>
            </a:r>
            <a:r>
              <a:rPr lang="en-GB" u="sng" baseline="30000" dirty="0">
                <a:latin typeface="Comic Sans MS" panose="030F0702030302020204" pitchFamily="66" charset="0"/>
              </a:rPr>
              <a:t>rd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6B5CDE-745F-49C2-A2C1-05752462A7DC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summarise a text.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4B8328-8214-4C21-AB97-D27195BBFFD2}"/>
              </a:ext>
            </a:extLst>
          </p:cNvPr>
          <p:cNvSpPr txBox="1"/>
          <p:nvPr/>
        </p:nvSpPr>
        <p:spPr>
          <a:xfrm>
            <a:off x="0" y="520535"/>
            <a:ext cx="67451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Today we are going to be focusing on summarising a text, using the ‘One Small Change’ persuasive rap.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To ‘summarise’ means to sum up a text and explain the key events that happened, the most important and relevant parts.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0757550-C185-4D16-9893-CA552AE97B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49" t="20036" r="11862" b="22943"/>
          <a:stretch/>
        </p:blipFill>
        <p:spPr>
          <a:xfrm>
            <a:off x="456758" y="2274861"/>
            <a:ext cx="5831668" cy="31939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5A822A-BBC5-41B2-B6EB-4B6CB35ED1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64" t="24026" r="14112" b="25541"/>
          <a:stretch/>
        </p:blipFill>
        <p:spPr>
          <a:xfrm>
            <a:off x="456758" y="5468790"/>
            <a:ext cx="5831668" cy="356833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48072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5056B8-C750-4972-BE90-4794A3929A38}"/>
              </a:ext>
            </a:extLst>
          </p:cNvPr>
          <p:cNvSpPr txBox="1"/>
          <p:nvPr/>
        </p:nvSpPr>
        <p:spPr>
          <a:xfrm>
            <a:off x="4649190" y="0"/>
            <a:ext cx="220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Tuesday 23</a:t>
            </a:r>
            <a:r>
              <a:rPr lang="en-GB" u="sng" baseline="30000" dirty="0">
                <a:latin typeface="Comic Sans MS" panose="030F0702030302020204" pitchFamily="66" charset="0"/>
              </a:rPr>
              <a:t>rd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6B5CDE-745F-49C2-A2C1-05752462A7DC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summarise a text.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64928D-B9E0-4EB2-ACF6-90B09EE471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71" t="28138" r="32840" b="60780"/>
          <a:stretch/>
        </p:blipFill>
        <p:spPr>
          <a:xfrm>
            <a:off x="206813" y="1197025"/>
            <a:ext cx="4187057" cy="9619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E2DF9F-20E1-4D96-BF38-7C0864C778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71" t="53470" r="1539" b="27102"/>
          <a:stretch/>
        </p:blipFill>
        <p:spPr>
          <a:xfrm>
            <a:off x="103406" y="2642818"/>
            <a:ext cx="6205862" cy="13799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6CC4FEB-49AB-48AF-AD39-92B6038EB8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71" t="41484" r="33681" b="49990"/>
          <a:stretch/>
        </p:blipFill>
        <p:spPr>
          <a:xfrm>
            <a:off x="103406" y="4506686"/>
            <a:ext cx="4882766" cy="882272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4D2189D-2ED5-4060-8059-3C304F5613EC}"/>
              </a:ext>
            </a:extLst>
          </p:cNvPr>
          <p:cNvCxnSpPr>
            <a:cxnSpLocks/>
          </p:cNvCxnSpPr>
          <p:nvPr/>
        </p:nvCxnSpPr>
        <p:spPr>
          <a:xfrm>
            <a:off x="2544789" y="2002167"/>
            <a:ext cx="0" cy="539154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8BD6A8D-1148-47A3-AAB7-C2A17E034CB0}"/>
              </a:ext>
            </a:extLst>
          </p:cNvPr>
          <p:cNvCxnSpPr>
            <a:cxnSpLocks/>
          </p:cNvCxnSpPr>
          <p:nvPr/>
        </p:nvCxnSpPr>
        <p:spPr>
          <a:xfrm>
            <a:off x="2558155" y="4179310"/>
            <a:ext cx="0" cy="539154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2B488D99-CD5C-4CF0-8015-FCA033374AC3}"/>
              </a:ext>
            </a:extLst>
          </p:cNvPr>
          <p:cNvSpPr txBox="1"/>
          <p:nvPr/>
        </p:nvSpPr>
        <p:spPr>
          <a:xfrm>
            <a:off x="-30694" y="546265"/>
            <a:ext cx="5540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Have a look below at the process of summarising: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3609ABE-C976-468B-B4C8-A2555DD835FF}"/>
              </a:ext>
            </a:extLst>
          </p:cNvPr>
          <p:cNvSpPr txBox="1"/>
          <p:nvPr/>
        </p:nvSpPr>
        <p:spPr>
          <a:xfrm>
            <a:off x="4802107" y="1443119"/>
            <a:ext cx="1849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Comic Sans MS" panose="030F0702030302020204" pitchFamily="66" charset="0"/>
              </a:rPr>
              <a:t>The question wants us to read the verse…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E5D9E8C-AACE-41A3-A9B9-54B02827B9A8}"/>
              </a:ext>
            </a:extLst>
          </p:cNvPr>
          <p:cNvSpPr txBox="1"/>
          <p:nvPr/>
        </p:nvSpPr>
        <p:spPr>
          <a:xfrm>
            <a:off x="5103923" y="4483830"/>
            <a:ext cx="18490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Comic Sans MS" panose="030F0702030302020204" pitchFamily="66" charset="0"/>
              </a:rPr>
              <a:t>Our answer is a shorter version of what the verse is telling us, key points only…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3573D7-D1B9-4736-85E6-2614DC839A47}"/>
              </a:ext>
            </a:extLst>
          </p:cNvPr>
          <p:cNvSpPr txBox="1"/>
          <p:nvPr/>
        </p:nvSpPr>
        <p:spPr>
          <a:xfrm>
            <a:off x="1769424" y="6655819"/>
            <a:ext cx="3615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Comic Sans MS" panose="030F0702030302020204" pitchFamily="66" charset="0"/>
              </a:rPr>
              <a:t>Read the ‘One Small Change’ text again, then try some summary questions.</a:t>
            </a:r>
          </a:p>
        </p:txBody>
      </p:sp>
    </p:spTree>
    <p:extLst>
      <p:ext uri="{BB962C8B-B14F-4D97-AF65-F5344CB8AC3E}">
        <p14:creationId xmlns:p14="http://schemas.microsoft.com/office/powerpoint/2010/main" val="3143958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21FDFC-334C-4EC9-83F8-3FFE4F9E69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07" t="28244" r="34426" b="28957"/>
          <a:stretch/>
        </p:blipFill>
        <p:spPr>
          <a:xfrm>
            <a:off x="256572" y="486889"/>
            <a:ext cx="4247902" cy="24581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8EBBB7-F396-4259-AD25-7B33C2B149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46" t="43353" r="19917" b="26406"/>
          <a:stretch/>
        </p:blipFill>
        <p:spPr>
          <a:xfrm>
            <a:off x="166155" y="4298867"/>
            <a:ext cx="5276932" cy="17575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48CA1D-8AE5-4E90-8369-6A76CAC2AE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46" t="23037" r="46176" b="60536"/>
          <a:stretch/>
        </p:blipFill>
        <p:spPr>
          <a:xfrm>
            <a:off x="169385" y="3099458"/>
            <a:ext cx="3688015" cy="10450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A37327-DD4B-492E-9483-35936BB094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484" t="22944" r="46224" b="31603"/>
          <a:stretch/>
        </p:blipFill>
        <p:spPr>
          <a:xfrm>
            <a:off x="166155" y="6210796"/>
            <a:ext cx="3498091" cy="28085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2BED43-25D2-44A9-80D0-5BA1CF9FF2B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8918" t="17532" r="7532" b="54979"/>
          <a:stretch/>
        </p:blipFill>
        <p:spPr>
          <a:xfrm>
            <a:off x="4806514" y="1341909"/>
            <a:ext cx="1882101" cy="17575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3A8524-CF1D-4E62-93F2-D50D56F88EF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8918" t="17532" r="7532" b="54979"/>
          <a:stretch/>
        </p:blipFill>
        <p:spPr>
          <a:xfrm>
            <a:off x="4806514" y="6210796"/>
            <a:ext cx="1882101" cy="17575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8EB1ABC-9740-4730-AD55-1B9F7B444C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07" t="19284" r="34426" b="74410"/>
          <a:stretch/>
        </p:blipFill>
        <p:spPr>
          <a:xfrm>
            <a:off x="1733449" y="151409"/>
            <a:ext cx="4247902" cy="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972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FD1849F-238E-4353-9B47-9D4C65DA90D0}"/>
              </a:ext>
            </a:extLst>
          </p:cNvPr>
          <p:cNvSpPr txBox="1"/>
          <p:nvPr/>
        </p:nvSpPr>
        <p:spPr>
          <a:xfrm>
            <a:off x="4649190" y="0"/>
            <a:ext cx="220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Tuesday 23</a:t>
            </a:r>
            <a:r>
              <a:rPr lang="en-GB" u="sng" baseline="30000" dirty="0">
                <a:latin typeface="Comic Sans MS" panose="030F0702030302020204" pitchFamily="66" charset="0"/>
              </a:rPr>
              <a:t>rd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585AA5-95A0-42E6-9F73-61B5BD54A938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summarise a text.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9CC110-F54A-48C2-98E1-AA9F1627B3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19" t="20996" r="12901" b="21428"/>
          <a:stretch/>
        </p:blipFill>
        <p:spPr>
          <a:xfrm>
            <a:off x="118753" y="369333"/>
            <a:ext cx="5697600" cy="33019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D6E1195-4530-4114-883C-9590B2BBB4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27" t="22674" r="16364" b="38311"/>
          <a:stretch/>
        </p:blipFill>
        <p:spPr>
          <a:xfrm>
            <a:off x="108516" y="3794078"/>
            <a:ext cx="5581934" cy="22712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FC565CA-3BA9-402B-ACFC-8E718392AF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19" t="17966" r="6320" b="47810"/>
          <a:stretch/>
        </p:blipFill>
        <p:spPr>
          <a:xfrm>
            <a:off x="108516" y="6201782"/>
            <a:ext cx="5902037" cy="18776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68AE8E-5ACF-4266-8449-5EC4F66508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19" t="60094" r="6320" b="24219"/>
          <a:stretch/>
        </p:blipFill>
        <p:spPr>
          <a:xfrm>
            <a:off x="118753" y="8079475"/>
            <a:ext cx="5902037" cy="86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94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FD1849F-238E-4353-9B47-9D4C65DA90D0}"/>
              </a:ext>
            </a:extLst>
          </p:cNvPr>
          <p:cNvSpPr txBox="1"/>
          <p:nvPr/>
        </p:nvSpPr>
        <p:spPr>
          <a:xfrm>
            <a:off x="4649190" y="0"/>
            <a:ext cx="220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Tuesday 23</a:t>
            </a:r>
            <a:r>
              <a:rPr lang="en-GB" u="sng" baseline="30000" dirty="0">
                <a:latin typeface="Comic Sans MS" panose="030F0702030302020204" pitchFamily="66" charset="0"/>
              </a:rPr>
              <a:t>rd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585AA5-95A0-42E6-9F73-61B5BD54A938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ANSWER SHEET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9EBEF-4E0B-496E-AE99-07ED36769E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78" t="19900" r="14428" b="25125"/>
          <a:stretch/>
        </p:blipFill>
        <p:spPr>
          <a:xfrm>
            <a:off x="110866" y="402502"/>
            <a:ext cx="2997812" cy="183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2C77DE-6B6D-4357-A134-D25F944C07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762" t="30347" r="15223" b="21642"/>
          <a:stretch/>
        </p:blipFill>
        <p:spPr>
          <a:xfrm>
            <a:off x="3230574" y="402502"/>
            <a:ext cx="3627426" cy="183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B7633C-87ED-4511-8325-44640C4020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363" t="28856" r="11841" b="17413"/>
          <a:stretch/>
        </p:blipFill>
        <p:spPr>
          <a:xfrm>
            <a:off x="110865" y="2240502"/>
            <a:ext cx="4382350" cy="23314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270FE9-CDD4-425A-A73F-32305084DD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080" t="34080" r="32207" b="32419"/>
          <a:stretch/>
        </p:blipFill>
        <p:spPr>
          <a:xfrm>
            <a:off x="110865" y="6716128"/>
            <a:ext cx="2997812" cy="183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AAD67A1-BD30-4981-AE09-F964260DEF2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274" t="34328" r="10846" b="28358"/>
          <a:stretch/>
        </p:blipFill>
        <p:spPr>
          <a:xfrm>
            <a:off x="110865" y="4572000"/>
            <a:ext cx="4588432" cy="214412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4207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135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10</cp:revision>
  <cp:lastPrinted>2020-06-17T10:36:18Z</cp:lastPrinted>
  <dcterms:created xsi:type="dcterms:W3CDTF">2020-06-17T10:13:48Z</dcterms:created>
  <dcterms:modified xsi:type="dcterms:W3CDTF">2020-06-18T07:14:37Z</dcterms:modified>
</cp:coreProperties>
</file>