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821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945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40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02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639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723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16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113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945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115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568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1F8C7-F3DD-419C-848A-52DF86A99B1B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905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DF6C70B-32AE-4B0E-999E-3799DA0848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403" t="11117" r="32106" b="5607"/>
          <a:stretch/>
        </p:blipFill>
        <p:spPr>
          <a:xfrm>
            <a:off x="237522" y="856248"/>
            <a:ext cx="6382955" cy="819350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58BEBE1-A087-4875-BBC6-C2E4076BE4C2}"/>
              </a:ext>
            </a:extLst>
          </p:cNvPr>
          <p:cNvSpPr txBox="1"/>
          <p:nvPr/>
        </p:nvSpPr>
        <p:spPr>
          <a:xfrm>
            <a:off x="2707105" y="228601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u="sng" dirty="0"/>
              <a:t>Handwriting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81255B-AEDE-4E76-AE82-219361A1E5F7}"/>
              </a:ext>
            </a:extLst>
          </p:cNvPr>
          <p:cNvSpPr txBox="1"/>
          <p:nvPr/>
        </p:nvSpPr>
        <p:spPr>
          <a:xfrm>
            <a:off x="4916906" y="12034"/>
            <a:ext cx="15804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u="sng" dirty="0"/>
              <a:t>Tuesday 2</a:t>
            </a:r>
            <a:r>
              <a:rPr lang="en-GB" sz="1600" u="sng" baseline="30000" dirty="0"/>
              <a:t>nd</a:t>
            </a:r>
            <a:r>
              <a:rPr lang="en-GB" sz="1600" u="sng" dirty="0"/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1952017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4</Words>
  <Application>Microsoft Office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2</cp:revision>
  <dcterms:created xsi:type="dcterms:W3CDTF">2020-05-05T07:39:39Z</dcterms:created>
  <dcterms:modified xsi:type="dcterms:W3CDTF">2020-05-15T13:56:19Z</dcterms:modified>
</cp:coreProperties>
</file>