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1" r:id="rId3"/>
    <p:sldId id="262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330" autoAdjust="0"/>
    <p:restoredTop sz="94660"/>
  </p:normalViewPr>
  <p:slideViewPr>
    <p:cSldViewPr snapToGrid="0">
      <p:cViewPr>
        <p:scale>
          <a:sx n="70" d="100"/>
          <a:sy n="70" d="100"/>
        </p:scale>
        <p:origin x="1488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397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876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187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34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305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140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671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357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355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22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2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226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35D489-F55A-41B6-AA37-98812CD58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CEAF1F-31BB-45B1-BBEF-306377313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4CD207-B9DD-4325-A108-39983EB5F5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147" t="14373" r="27288" b="10626"/>
          <a:stretch/>
        </p:blipFill>
        <p:spPr>
          <a:xfrm>
            <a:off x="471487" y="1259491"/>
            <a:ext cx="5725633" cy="788547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BD9C28F-26CA-4FB6-A6D0-D26B21583F11}"/>
              </a:ext>
            </a:extLst>
          </p:cNvPr>
          <p:cNvSpPr/>
          <p:nvPr/>
        </p:nvSpPr>
        <p:spPr>
          <a:xfrm>
            <a:off x="4771340" y="94734"/>
            <a:ext cx="148938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u="sng" dirty="0"/>
              <a:t>Monday 29</a:t>
            </a:r>
            <a:r>
              <a:rPr lang="en-GB" sz="1400" u="sng" baseline="30000" dirty="0"/>
              <a:t>th</a:t>
            </a:r>
            <a:r>
              <a:rPr lang="en-GB" sz="1400" u="sng" dirty="0"/>
              <a:t> June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3CEC32-83EA-4256-912C-DD28CD2667A6}"/>
              </a:ext>
            </a:extLst>
          </p:cNvPr>
          <p:cNvSpPr txBox="1"/>
          <p:nvPr/>
        </p:nvSpPr>
        <p:spPr>
          <a:xfrm>
            <a:off x="1739100" y="587253"/>
            <a:ext cx="33721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to understand how paragraphs are used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51C4C4-7472-4E34-801A-E0F68E68C257}"/>
              </a:ext>
            </a:extLst>
          </p:cNvPr>
          <p:cNvSpPr txBox="1"/>
          <p:nvPr/>
        </p:nvSpPr>
        <p:spPr>
          <a:xfrm>
            <a:off x="180974" y="989777"/>
            <a:ext cx="67722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Read this text, thinking carefully about how and why each paragraph has been used.</a:t>
            </a:r>
          </a:p>
        </p:txBody>
      </p:sp>
    </p:spTree>
    <p:extLst>
      <p:ext uri="{BB962C8B-B14F-4D97-AF65-F5344CB8AC3E}">
        <p14:creationId xmlns:p14="http://schemas.microsoft.com/office/powerpoint/2010/main" val="2003675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F2A2F97-861F-4457-8C06-C23AF1AF23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450" t="33481" r="35039" b="20874"/>
          <a:stretch/>
        </p:blipFill>
        <p:spPr>
          <a:xfrm>
            <a:off x="152621" y="2819400"/>
            <a:ext cx="5667153" cy="495299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8B11352-F898-4656-B292-4C5E48EBE8D6}"/>
              </a:ext>
            </a:extLst>
          </p:cNvPr>
          <p:cNvSpPr/>
          <p:nvPr/>
        </p:nvSpPr>
        <p:spPr>
          <a:xfrm>
            <a:off x="4771340" y="94734"/>
            <a:ext cx="148938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u="sng" dirty="0"/>
              <a:t>Monday 29</a:t>
            </a:r>
            <a:r>
              <a:rPr lang="en-GB" sz="1400" u="sng" baseline="30000" dirty="0"/>
              <a:t>th</a:t>
            </a:r>
            <a:r>
              <a:rPr lang="en-GB" sz="1400" u="sng" dirty="0"/>
              <a:t> June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B4814C-3DA7-4249-9C31-EC81BCC1395C}"/>
              </a:ext>
            </a:extLst>
          </p:cNvPr>
          <p:cNvSpPr txBox="1"/>
          <p:nvPr/>
        </p:nvSpPr>
        <p:spPr>
          <a:xfrm>
            <a:off x="1739100" y="587253"/>
            <a:ext cx="33721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to understand how paragraphs are used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094690-E0A6-43DF-B316-628A2689F8B5}"/>
              </a:ext>
            </a:extLst>
          </p:cNvPr>
          <p:cNvSpPr/>
          <p:nvPr/>
        </p:nvSpPr>
        <p:spPr>
          <a:xfrm>
            <a:off x="1230775" y="1079772"/>
            <a:ext cx="428525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/>
              <a:t>Paragraphs can be used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introduce new characters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introduce a new speaker or new dialogue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introduce a new theme/ idea or thought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to show a change of time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F0F431-5307-45F0-8668-A6A2C28B2186}"/>
              </a:ext>
            </a:extLst>
          </p:cNvPr>
          <p:cNvSpPr txBox="1"/>
          <p:nvPr/>
        </p:nvSpPr>
        <p:spPr>
          <a:xfrm>
            <a:off x="230650" y="2434065"/>
            <a:ext cx="40853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Look at the paragraphs in ‘George the Giant Tortoise’.</a:t>
            </a:r>
          </a:p>
          <a:p>
            <a:r>
              <a:rPr lang="en-GB" sz="1200" dirty="0"/>
              <a:t>Explain why the writer has used paragraphs in the way he has?</a:t>
            </a:r>
          </a:p>
        </p:txBody>
      </p:sp>
    </p:spTree>
    <p:extLst>
      <p:ext uri="{BB962C8B-B14F-4D97-AF65-F5344CB8AC3E}">
        <p14:creationId xmlns:p14="http://schemas.microsoft.com/office/powerpoint/2010/main" val="4111303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4F2C2-97B7-40DB-AE50-D6AE7276C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641A4A-6B71-4E96-9AEA-D0212B9900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D120DB-973B-403D-BC91-1C6D8A7C2C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194" t="70223" r="55834" b="18967"/>
          <a:stretch/>
        </p:blipFill>
        <p:spPr>
          <a:xfrm>
            <a:off x="576262" y="2442107"/>
            <a:ext cx="5543922" cy="2286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DEA4727-F62B-40F2-B085-6474CCAC2A00}"/>
              </a:ext>
            </a:extLst>
          </p:cNvPr>
          <p:cNvSpPr/>
          <p:nvPr/>
        </p:nvSpPr>
        <p:spPr>
          <a:xfrm>
            <a:off x="4771340" y="94734"/>
            <a:ext cx="148938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u="sng" dirty="0"/>
              <a:t>Monday 29</a:t>
            </a:r>
            <a:r>
              <a:rPr lang="en-GB" sz="1400" u="sng" baseline="30000" dirty="0"/>
              <a:t>th</a:t>
            </a:r>
            <a:r>
              <a:rPr lang="en-GB" sz="1400" u="sng" dirty="0"/>
              <a:t> June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B3DDFD1-52F0-4E48-BD67-6C6C783C7C0F}"/>
              </a:ext>
            </a:extLst>
          </p:cNvPr>
          <p:cNvSpPr txBox="1"/>
          <p:nvPr/>
        </p:nvSpPr>
        <p:spPr>
          <a:xfrm>
            <a:off x="1739100" y="587253"/>
            <a:ext cx="33721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to understand how paragraphs are used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902375-FB27-418A-AF35-5012C2B3D216}"/>
              </a:ext>
            </a:extLst>
          </p:cNvPr>
          <p:cNvSpPr txBox="1"/>
          <p:nvPr/>
        </p:nvSpPr>
        <p:spPr>
          <a:xfrm>
            <a:off x="180975" y="1552575"/>
            <a:ext cx="1142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/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6124144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104</Words>
  <Application>Microsoft Office PowerPoint</Application>
  <PresentationFormat>A4 Paper (210x297 mm)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8</cp:revision>
  <dcterms:created xsi:type="dcterms:W3CDTF">2020-06-24T11:33:31Z</dcterms:created>
  <dcterms:modified xsi:type="dcterms:W3CDTF">2020-06-25T10:28:47Z</dcterms:modified>
</cp:coreProperties>
</file>