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51" d="100"/>
          <a:sy n="51" d="100"/>
        </p:scale>
        <p:origin x="108" y="8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59F66E-6A85-4C1F-8F0B-1298624663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1131EC5-2E0B-443A-AA4E-2D00DB6A0E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5BE4BC3-03E9-4AC7-B264-C5C06BE09BD1}"/>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5" name="Footer Placeholder 4">
            <a:extLst>
              <a:ext uri="{FF2B5EF4-FFF2-40B4-BE49-F238E27FC236}">
                <a16:creationId xmlns:a16="http://schemas.microsoft.com/office/drawing/2014/main" id="{71A340CF-245A-4C5B-BBA8-E314370CF8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514B42-C8BD-4ABA-9561-8A92EF651B83}"/>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1349707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65281-05FF-48A8-BACF-0020A39CA2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BF9E12-EDDB-4661-8253-28FA2B23667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AA7AA7-3E7D-44D6-B3A9-6624217DB49B}"/>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5" name="Footer Placeholder 4">
            <a:extLst>
              <a:ext uri="{FF2B5EF4-FFF2-40B4-BE49-F238E27FC236}">
                <a16:creationId xmlns:a16="http://schemas.microsoft.com/office/drawing/2014/main" id="{C779E0B2-0E37-4443-A011-C7D7084ACF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4BC408-0EF0-4FB6-9EA7-015269E2A3E4}"/>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1089435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957E7-476D-479C-8F0E-17A8CA605B4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EAA7619-97E6-4C00-A968-B79FB2CEEB2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41F5966-8BBD-44CC-9F75-8918B0E2EFA6}"/>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5" name="Footer Placeholder 4">
            <a:extLst>
              <a:ext uri="{FF2B5EF4-FFF2-40B4-BE49-F238E27FC236}">
                <a16:creationId xmlns:a16="http://schemas.microsoft.com/office/drawing/2014/main" id="{AFE7966F-9309-464A-AFBF-CE917383B3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599092-9D52-4703-9CFA-61115CDEC739}"/>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3674825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13557-B6AF-4C15-B5D3-F378B70632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A86BBB-93E5-4606-BAAE-C1C150B121A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9A4CF4-1D42-442D-B7B5-12117B88A46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7EDF45-1A9D-4E58-967D-E8505EDD7573}"/>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6" name="Footer Placeholder 5">
            <a:extLst>
              <a:ext uri="{FF2B5EF4-FFF2-40B4-BE49-F238E27FC236}">
                <a16:creationId xmlns:a16="http://schemas.microsoft.com/office/drawing/2014/main" id="{63F527A5-8F6E-4D1C-BEF5-1B2D621D92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55D7AD-0F45-4EA4-B4E7-75DF48996D7D}"/>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1051689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B4EFA-04F0-4165-8916-972450CF096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8DDD0E-FBBF-40FD-B588-A7BE950E67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D320002-E301-42EA-8AD9-71B39EB679E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768C5B3-82AC-4DAB-88DA-3489AC590E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E8F3B9B-E3EE-4435-A74D-D88B62D3F66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8B4B22-F996-4626-B5DD-82A26C8174F6}"/>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8" name="Footer Placeholder 7">
            <a:extLst>
              <a:ext uri="{FF2B5EF4-FFF2-40B4-BE49-F238E27FC236}">
                <a16:creationId xmlns:a16="http://schemas.microsoft.com/office/drawing/2014/main" id="{855E8957-EE7E-4311-B796-B8DF4A3D3B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6B5F66A-7B2A-4F14-81A8-B15BF20725CB}"/>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1437146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B650B-AFA0-42B3-9DE2-00F0FD898C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75E7C12-2F94-45CA-9C8D-9BB3A8EFA519}"/>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4" name="Footer Placeholder 3">
            <a:extLst>
              <a:ext uri="{FF2B5EF4-FFF2-40B4-BE49-F238E27FC236}">
                <a16:creationId xmlns:a16="http://schemas.microsoft.com/office/drawing/2014/main" id="{BE9484F5-30EF-4E65-BFE1-5CF912CF37F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5CA4EC2-E6F6-4D66-B5F3-79CDA3C13740}"/>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2034019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CB6E484-09B2-48B1-A747-CCA3E664A205}"/>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3" name="Footer Placeholder 2">
            <a:extLst>
              <a:ext uri="{FF2B5EF4-FFF2-40B4-BE49-F238E27FC236}">
                <a16:creationId xmlns:a16="http://schemas.microsoft.com/office/drawing/2014/main" id="{D6827C8C-A424-4376-8A3B-BEEBF05CAD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6AC3DF-FE07-49E9-B662-1DCF9478F3B9}"/>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3179405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30A4A-1A6A-42B5-9A2C-0EF02A143A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8D7C76B-5492-4D4E-AE0C-36A4537BAFC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2AFD61-F1BC-44A7-B2DF-46A6562D44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DC7D8C-DEE6-4985-B6A1-A899DCC37092}"/>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6" name="Footer Placeholder 5">
            <a:extLst>
              <a:ext uri="{FF2B5EF4-FFF2-40B4-BE49-F238E27FC236}">
                <a16:creationId xmlns:a16="http://schemas.microsoft.com/office/drawing/2014/main" id="{C0BCCF50-4FC2-415D-B0D1-F4042B68C7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B4B995-ABF5-43F3-A680-CB003920AD75}"/>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1514068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6471C-E0C7-4944-BC4A-82FB207B47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B7F34C-855F-4A59-92AD-01E99F3D78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12FE07E-8561-4F90-8BFB-7102F24E00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FDB0A76-DF56-4E8D-B8B0-C9412E1D5AF1}"/>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6" name="Footer Placeholder 5">
            <a:extLst>
              <a:ext uri="{FF2B5EF4-FFF2-40B4-BE49-F238E27FC236}">
                <a16:creationId xmlns:a16="http://schemas.microsoft.com/office/drawing/2014/main" id="{4105B128-2407-4084-9972-F89E3C2F18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9FA5B-ABDB-4A1A-A4EE-350E3171FD58}"/>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41638691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141B6-996E-4B72-9D69-E3760141AFB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10C3958-81AF-4964-BED9-CC175A47A6D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09A579-E3FD-43DB-98C7-AC33EBE5C66D}"/>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5" name="Footer Placeholder 4">
            <a:extLst>
              <a:ext uri="{FF2B5EF4-FFF2-40B4-BE49-F238E27FC236}">
                <a16:creationId xmlns:a16="http://schemas.microsoft.com/office/drawing/2014/main" id="{69570168-E461-48D9-9FDA-4F7D39F1A6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9EDB3D-B561-40DA-A72E-BE25A9AF0B5E}"/>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2881882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7BF413-F725-4C09-854C-8422720B52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5B8A2A-ADBD-41D3-B0B6-280195B7B85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D894656-D137-494E-9C90-3B1D1F22DF4A}"/>
              </a:ext>
            </a:extLst>
          </p:cNvPr>
          <p:cNvSpPr>
            <a:spLocks noGrp="1"/>
          </p:cNvSpPr>
          <p:nvPr>
            <p:ph type="dt" sz="half" idx="10"/>
          </p:nvPr>
        </p:nvSpPr>
        <p:spPr/>
        <p:txBody>
          <a:bodyPr/>
          <a:lstStyle/>
          <a:p>
            <a:fld id="{EFC064F7-178B-4167-B61E-53F29E4AD738}" type="datetimeFigureOut">
              <a:rPr lang="en-GB" smtClean="0"/>
              <a:t>13/01/2021</a:t>
            </a:fld>
            <a:endParaRPr lang="en-GB"/>
          </a:p>
        </p:txBody>
      </p:sp>
      <p:sp>
        <p:nvSpPr>
          <p:cNvPr id="5" name="Footer Placeholder 4">
            <a:extLst>
              <a:ext uri="{FF2B5EF4-FFF2-40B4-BE49-F238E27FC236}">
                <a16:creationId xmlns:a16="http://schemas.microsoft.com/office/drawing/2014/main" id="{EDF2943E-6AAF-4F6B-B695-D2BEC6F813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9D1F4A-E675-426C-B587-CA9059ACDEC2}"/>
              </a:ext>
            </a:extLst>
          </p:cNvPr>
          <p:cNvSpPr>
            <a:spLocks noGrp="1"/>
          </p:cNvSpPr>
          <p:nvPr>
            <p:ph type="sldNum" sz="quarter" idx="12"/>
          </p:nvPr>
        </p:nvSpPr>
        <p:spPr/>
        <p:txBody>
          <a:bodyPr/>
          <a:lstStyle/>
          <a:p>
            <a:fld id="{56A737A2-82F6-4E82-8AFD-E7ACD97FF045}" type="slidenum">
              <a:rPr lang="en-GB" smtClean="0"/>
              <a:t>‹#›</a:t>
            </a:fld>
            <a:endParaRPr lang="en-GB"/>
          </a:p>
        </p:txBody>
      </p:sp>
    </p:spTree>
    <p:extLst>
      <p:ext uri="{BB962C8B-B14F-4D97-AF65-F5344CB8AC3E}">
        <p14:creationId xmlns:p14="http://schemas.microsoft.com/office/powerpoint/2010/main" val="3473359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C5A68E-C960-427B-9E2D-46D2E81F16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D816D61-5FF2-4BF7-A550-FA9B971DE1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836B8C-23B1-4EFE-9F58-24A3EE00EC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C064F7-178B-4167-B61E-53F29E4AD738}" type="datetimeFigureOut">
              <a:rPr lang="en-GB" smtClean="0"/>
              <a:t>13/01/2021</a:t>
            </a:fld>
            <a:endParaRPr lang="en-GB"/>
          </a:p>
        </p:txBody>
      </p:sp>
      <p:sp>
        <p:nvSpPr>
          <p:cNvPr id="5" name="Footer Placeholder 4">
            <a:extLst>
              <a:ext uri="{FF2B5EF4-FFF2-40B4-BE49-F238E27FC236}">
                <a16:creationId xmlns:a16="http://schemas.microsoft.com/office/drawing/2014/main" id="{F609E77C-6750-4727-AF9E-B6E26C7B52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774511A-6505-4F0E-B68E-129E11A796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A737A2-82F6-4E82-8AFD-E7ACD97FF045}" type="slidenum">
              <a:rPr lang="en-GB" smtClean="0"/>
              <a:t>‹#›</a:t>
            </a:fld>
            <a:endParaRPr lang="en-GB"/>
          </a:p>
        </p:txBody>
      </p:sp>
    </p:spTree>
    <p:extLst>
      <p:ext uri="{BB962C8B-B14F-4D97-AF65-F5344CB8AC3E}">
        <p14:creationId xmlns:p14="http://schemas.microsoft.com/office/powerpoint/2010/main" val="4225907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B0BA157-E513-45CC-8131-51F5A5C91839}"/>
              </a:ext>
            </a:extLst>
          </p:cNvPr>
          <p:cNvSpPr>
            <a:spLocks noGrp="1"/>
          </p:cNvSpPr>
          <p:nvPr>
            <p:ph type="title"/>
          </p:nvPr>
        </p:nvSpPr>
        <p:spPr>
          <a:xfrm>
            <a:off x="190500" y="0"/>
            <a:ext cx="10515600" cy="1325563"/>
          </a:xfrm>
        </p:spPr>
        <p:txBody>
          <a:bodyPr/>
          <a:lstStyle/>
          <a:p>
            <a:r>
              <a:rPr lang="en-GB" dirty="0"/>
              <a:t>To use Translator in Google Docs</a:t>
            </a:r>
          </a:p>
        </p:txBody>
      </p:sp>
      <p:pic>
        <p:nvPicPr>
          <p:cNvPr id="5" name="Picture 4">
            <a:extLst>
              <a:ext uri="{FF2B5EF4-FFF2-40B4-BE49-F238E27FC236}">
                <a16:creationId xmlns:a16="http://schemas.microsoft.com/office/drawing/2014/main" id="{970B6358-3379-4CF3-B432-DEFA2D6015BE}"/>
              </a:ext>
            </a:extLst>
          </p:cNvPr>
          <p:cNvPicPr>
            <a:picLocks noChangeAspect="1"/>
          </p:cNvPicPr>
          <p:nvPr/>
        </p:nvPicPr>
        <p:blipFill rotWithShape="1">
          <a:blip r:embed="rId2"/>
          <a:srcRect l="76972"/>
          <a:stretch/>
        </p:blipFill>
        <p:spPr>
          <a:xfrm>
            <a:off x="666750" y="1467247"/>
            <a:ext cx="2057400" cy="5025628"/>
          </a:xfrm>
          <a:prstGeom prst="rect">
            <a:avLst/>
          </a:prstGeom>
        </p:spPr>
      </p:pic>
      <p:sp>
        <p:nvSpPr>
          <p:cNvPr id="6" name="TextBox 5">
            <a:extLst>
              <a:ext uri="{FF2B5EF4-FFF2-40B4-BE49-F238E27FC236}">
                <a16:creationId xmlns:a16="http://schemas.microsoft.com/office/drawing/2014/main" id="{5147A67E-1B07-49CC-92F1-6682303C1448}"/>
              </a:ext>
            </a:extLst>
          </p:cNvPr>
          <p:cNvSpPr txBox="1"/>
          <p:nvPr/>
        </p:nvSpPr>
        <p:spPr>
          <a:xfrm>
            <a:off x="2933700" y="1325563"/>
            <a:ext cx="6324600" cy="1384995"/>
          </a:xfrm>
          <a:prstGeom prst="rect">
            <a:avLst/>
          </a:prstGeom>
          <a:noFill/>
        </p:spPr>
        <p:txBody>
          <a:bodyPr wrap="square" rtlCol="0">
            <a:spAutoFit/>
          </a:bodyPr>
          <a:lstStyle/>
          <a:p>
            <a:r>
              <a:rPr lang="en-GB" sz="2800" b="1" dirty="0"/>
              <a:t>Once in Google</a:t>
            </a:r>
          </a:p>
          <a:p>
            <a:r>
              <a:rPr lang="en-GB" sz="2800" b="1" dirty="0"/>
              <a:t>Open up a new Google Doc</a:t>
            </a:r>
          </a:p>
          <a:p>
            <a:r>
              <a:rPr lang="en-GB" sz="2800" b="1" dirty="0"/>
              <a:t>Type into the document </a:t>
            </a:r>
          </a:p>
        </p:txBody>
      </p:sp>
      <p:pic>
        <p:nvPicPr>
          <p:cNvPr id="7" name="Picture 6">
            <a:extLst>
              <a:ext uri="{FF2B5EF4-FFF2-40B4-BE49-F238E27FC236}">
                <a16:creationId xmlns:a16="http://schemas.microsoft.com/office/drawing/2014/main" id="{7F70F7A4-C1CE-4DE4-8E01-EE9DED12D375}"/>
              </a:ext>
            </a:extLst>
          </p:cNvPr>
          <p:cNvPicPr>
            <a:picLocks noChangeAspect="1"/>
          </p:cNvPicPr>
          <p:nvPr/>
        </p:nvPicPr>
        <p:blipFill>
          <a:blip r:embed="rId3"/>
          <a:stretch>
            <a:fillRect/>
          </a:stretch>
        </p:blipFill>
        <p:spPr>
          <a:xfrm>
            <a:off x="3663950" y="2792810"/>
            <a:ext cx="6604000" cy="3714750"/>
          </a:xfrm>
          <a:prstGeom prst="rect">
            <a:avLst/>
          </a:prstGeom>
        </p:spPr>
      </p:pic>
    </p:spTree>
    <p:extLst>
      <p:ext uri="{BB962C8B-B14F-4D97-AF65-F5344CB8AC3E}">
        <p14:creationId xmlns:p14="http://schemas.microsoft.com/office/powerpoint/2010/main" val="2816146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21100-3786-4181-958C-512A289AEC1F}"/>
              </a:ext>
            </a:extLst>
          </p:cNvPr>
          <p:cNvSpPr>
            <a:spLocks noGrp="1"/>
          </p:cNvSpPr>
          <p:nvPr>
            <p:ph type="title"/>
          </p:nvPr>
        </p:nvSpPr>
        <p:spPr/>
        <p:txBody>
          <a:bodyPr>
            <a:normAutofit fontScale="90000"/>
          </a:bodyPr>
          <a:lstStyle/>
          <a:p>
            <a:r>
              <a:rPr lang="en-GB" sz="3200" dirty="0"/>
              <a:t>Once you have completed the typing, highlight the content you want translated.</a:t>
            </a:r>
            <a:br>
              <a:rPr lang="en-GB" sz="3200" dirty="0"/>
            </a:br>
            <a:r>
              <a:rPr lang="en-GB" sz="3200" dirty="0"/>
              <a:t>Select Tools and then Translate document. Use the drop down menu to select the language for translation. Select Translate.</a:t>
            </a:r>
            <a:br>
              <a:rPr lang="en-GB" sz="3200" dirty="0"/>
            </a:br>
            <a:endParaRPr lang="en-GB" sz="3200" dirty="0"/>
          </a:p>
        </p:txBody>
      </p:sp>
      <p:pic>
        <p:nvPicPr>
          <p:cNvPr id="3" name="Picture 2">
            <a:extLst>
              <a:ext uri="{FF2B5EF4-FFF2-40B4-BE49-F238E27FC236}">
                <a16:creationId xmlns:a16="http://schemas.microsoft.com/office/drawing/2014/main" id="{7F85C06E-DC6C-4AE1-8713-E14E329F7492}"/>
              </a:ext>
            </a:extLst>
          </p:cNvPr>
          <p:cNvPicPr>
            <a:picLocks noChangeAspect="1"/>
          </p:cNvPicPr>
          <p:nvPr/>
        </p:nvPicPr>
        <p:blipFill rotWithShape="1">
          <a:blip r:embed="rId2"/>
          <a:srcRect l="13750" t="10834" r="24531" b="20833"/>
          <a:stretch/>
        </p:blipFill>
        <p:spPr>
          <a:xfrm>
            <a:off x="419100" y="1690688"/>
            <a:ext cx="7524750" cy="4686300"/>
          </a:xfrm>
          <a:prstGeom prst="rect">
            <a:avLst/>
          </a:prstGeom>
        </p:spPr>
      </p:pic>
      <p:pic>
        <p:nvPicPr>
          <p:cNvPr id="4" name="Picture 3">
            <a:extLst>
              <a:ext uri="{FF2B5EF4-FFF2-40B4-BE49-F238E27FC236}">
                <a16:creationId xmlns:a16="http://schemas.microsoft.com/office/drawing/2014/main" id="{69F02745-98FD-4CFA-AA33-F271B1CCF2ED}"/>
              </a:ext>
            </a:extLst>
          </p:cNvPr>
          <p:cNvPicPr>
            <a:picLocks noChangeAspect="1"/>
          </p:cNvPicPr>
          <p:nvPr/>
        </p:nvPicPr>
        <p:blipFill rotWithShape="1">
          <a:blip r:embed="rId3"/>
          <a:srcRect l="32656" t="26343" r="35937" b="5324"/>
          <a:stretch/>
        </p:blipFill>
        <p:spPr>
          <a:xfrm>
            <a:off x="8210550" y="1806575"/>
            <a:ext cx="3829050" cy="4686300"/>
          </a:xfrm>
          <a:prstGeom prst="rect">
            <a:avLst/>
          </a:prstGeom>
        </p:spPr>
      </p:pic>
      <p:cxnSp>
        <p:nvCxnSpPr>
          <p:cNvPr id="6" name="Straight Arrow Connector 5">
            <a:extLst>
              <a:ext uri="{FF2B5EF4-FFF2-40B4-BE49-F238E27FC236}">
                <a16:creationId xmlns:a16="http://schemas.microsoft.com/office/drawing/2014/main" id="{43AB9F29-BF38-47B1-AF2D-2C22E8FE356C}"/>
              </a:ext>
            </a:extLst>
          </p:cNvPr>
          <p:cNvCxnSpPr/>
          <p:nvPr/>
        </p:nvCxnSpPr>
        <p:spPr>
          <a:xfrm flipH="1">
            <a:off x="1257300" y="1371600"/>
            <a:ext cx="895350" cy="6667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8216F4A5-CB0D-461A-B0CC-3EDFCFADAE10}"/>
              </a:ext>
            </a:extLst>
          </p:cNvPr>
          <p:cNvCxnSpPr/>
          <p:nvPr/>
        </p:nvCxnSpPr>
        <p:spPr>
          <a:xfrm flipH="1">
            <a:off x="2324100" y="1257300"/>
            <a:ext cx="2133600" cy="31051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6DE36CC3-B4FC-4875-BC57-D1918DABAC97}"/>
              </a:ext>
            </a:extLst>
          </p:cNvPr>
          <p:cNvCxnSpPr/>
          <p:nvPr/>
        </p:nvCxnSpPr>
        <p:spPr>
          <a:xfrm>
            <a:off x="6400800" y="1690688"/>
            <a:ext cx="2952750" cy="24590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7130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52826-2408-427F-BCEF-75A0955253DF}"/>
              </a:ext>
            </a:extLst>
          </p:cNvPr>
          <p:cNvSpPr>
            <a:spLocks noGrp="1"/>
          </p:cNvSpPr>
          <p:nvPr>
            <p:ph type="title"/>
          </p:nvPr>
        </p:nvSpPr>
        <p:spPr>
          <a:xfrm>
            <a:off x="838200" y="67467"/>
            <a:ext cx="10515600" cy="1325563"/>
          </a:xfrm>
        </p:spPr>
        <p:txBody>
          <a:bodyPr>
            <a:normAutofit/>
          </a:bodyPr>
          <a:lstStyle/>
          <a:p>
            <a:r>
              <a:rPr lang="en-GB" sz="2800" dirty="0"/>
              <a:t>A new document with the translated document will open and saved into to your Google Drive</a:t>
            </a:r>
          </a:p>
        </p:txBody>
      </p:sp>
      <p:pic>
        <p:nvPicPr>
          <p:cNvPr id="3" name="Picture 2">
            <a:extLst>
              <a:ext uri="{FF2B5EF4-FFF2-40B4-BE49-F238E27FC236}">
                <a16:creationId xmlns:a16="http://schemas.microsoft.com/office/drawing/2014/main" id="{A5C2DF78-5D36-401E-9F9E-48F9C52FCC9A}"/>
              </a:ext>
            </a:extLst>
          </p:cNvPr>
          <p:cNvPicPr>
            <a:picLocks noChangeAspect="1"/>
          </p:cNvPicPr>
          <p:nvPr/>
        </p:nvPicPr>
        <p:blipFill rotWithShape="1">
          <a:blip r:embed="rId2"/>
          <a:srcRect l="2031" t="5324" b="5324"/>
          <a:stretch/>
        </p:blipFill>
        <p:spPr>
          <a:xfrm>
            <a:off x="601269" y="1168399"/>
            <a:ext cx="10161981" cy="5213351"/>
          </a:xfrm>
          <a:prstGeom prst="rect">
            <a:avLst/>
          </a:prstGeom>
        </p:spPr>
      </p:pic>
    </p:spTree>
    <p:extLst>
      <p:ext uri="{BB962C8B-B14F-4D97-AF65-F5344CB8AC3E}">
        <p14:creationId xmlns:p14="http://schemas.microsoft.com/office/powerpoint/2010/main" val="28078454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73</Words>
  <Application>Microsoft Office PowerPoint</Application>
  <PresentationFormat>Widescreen</PresentationFormat>
  <Paragraphs>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To use Translator in Google Docs</vt:lpstr>
      <vt:lpstr>Once you have completed the typing, highlight the content you want translated. Select Tools and then Translate document. Use the drop down menu to select the language for translation. Select Translate. </vt:lpstr>
      <vt:lpstr>A new document with the translated document will open and saved into to your Google Drive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use Translator in Google Docs</dc:title>
  <dc:creator>Andy Mari</dc:creator>
  <cp:lastModifiedBy>Andy Mari</cp:lastModifiedBy>
  <cp:revision>2</cp:revision>
  <dcterms:created xsi:type="dcterms:W3CDTF">2021-01-13T08:05:35Z</dcterms:created>
  <dcterms:modified xsi:type="dcterms:W3CDTF">2021-01-13T08:34:53Z</dcterms:modified>
</cp:coreProperties>
</file>