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</p:sldIdLst>
  <p:sldSz cx="6858000" cy="12192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7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5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25" indent="0" algn="ctr">
              <a:buNone/>
              <a:defRPr sz="1500"/>
            </a:lvl2pPr>
            <a:lvl3pPr marL="685849" indent="0" algn="ctr">
              <a:buNone/>
              <a:defRPr sz="1350"/>
            </a:lvl3pPr>
            <a:lvl4pPr marL="1028774" indent="0" algn="ctr">
              <a:buNone/>
              <a:defRPr sz="1200"/>
            </a:lvl4pPr>
            <a:lvl5pPr marL="1371699" indent="0" algn="ctr">
              <a:buNone/>
              <a:defRPr sz="1200"/>
            </a:lvl5pPr>
            <a:lvl6pPr marL="1714623" indent="0" algn="ctr">
              <a:buNone/>
              <a:defRPr sz="1200"/>
            </a:lvl6pPr>
            <a:lvl7pPr marL="2057548" indent="0" algn="ctr">
              <a:buNone/>
              <a:defRPr sz="1200"/>
            </a:lvl7pPr>
            <a:lvl8pPr marL="2400472" indent="0" algn="ctr">
              <a:buNone/>
              <a:defRPr sz="1200"/>
            </a:lvl8pPr>
            <a:lvl9pPr marL="2743397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471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268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50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49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9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62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5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47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39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219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88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25" indent="0">
              <a:buNone/>
              <a:defRPr sz="1500" b="1"/>
            </a:lvl2pPr>
            <a:lvl3pPr marL="685849" indent="0">
              <a:buNone/>
              <a:defRPr sz="1350" b="1"/>
            </a:lvl3pPr>
            <a:lvl4pPr marL="1028774" indent="0">
              <a:buNone/>
              <a:defRPr sz="1200" b="1"/>
            </a:lvl4pPr>
            <a:lvl5pPr marL="1371699" indent="0">
              <a:buNone/>
              <a:defRPr sz="1200" b="1"/>
            </a:lvl5pPr>
            <a:lvl6pPr marL="1714623" indent="0">
              <a:buNone/>
              <a:defRPr sz="1200" b="1"/>
            </a:lvl6pPr>
            <a:lvl7pPr marL="2057548" indent="0">
              <a:buNone/>
              <a:defRPr sz="1200" b="1"/>
            </a:lvl7pPr>
            <a:lvl8pPr marL="2400472" indent="0">
              <a:buNone/>
              <a:defRPr sz="1200" b="1"/>
            </a:lvl8pPr>
            <a:lvl9pPr marL="2743397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4453469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4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25" indent="0">
              <a:buNone/>
              <a:defRPr sz="1500" b="1"/>
            </a:lvl2pPr>
            <a:lvl3pPr marL="685849" indent="0">
              <a:buNone/>
              <a:defRPr sz="1350" b="1"/>
            </a:lvl3pPr>
            <a:lvl4pPr marL="1028774" indent="0">
              <a:buNone/>
              <a:defRPr sz="1200" b="1"/>
            </a:lvl4pPr>
            <a:lvl5pPr marL="1371699" indent="0">
              <a:buNone/>
              <a:defRPr sz="1200" b="1"/>
            </a:lvl5pPr>
            <a:lvl6pPr marL="1714623" indent="0">
              <a:buNone/>
              <a:defRPr sz="1200" b="1"/>
            </a:lvl6pPr>
            <a:lvl7pPr marL="2057548" indent="0">
              <a:buNone/>
              <a:defRPr sz="1200" b="1"/>
            </a:lvl7pPr>
            <a:lvl8pPr marL="2400472" indent="0">
              <a:buNone/>
              <a:defRPr sz="1200" b="1"/>
            </a:lvl8pPr>
            <a:lvl9pPr marL="2743397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4" y="4453469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133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555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607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4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25" indent="0">
              <a:buNone/>
              <a:defRPr sz="1050"/>
            </a:lvl2pPr>
            <a:lvl3pPr marL="685849" indent="0">
              <a:buNone/>
              <a:defRPr sz="900"/>
            </a:lvl3pPr>
            <a:lvl4pPr marL="1028774" indent="0">
              <a:buNone/>
              <a:defRPr sz="750"/>
            </a:lvl4pPr>
            <a:lvl5pPr marL="1371699" indent="0">
              <a:buNone/>
              <a:defRPr sz="750"/>
            </a:lvl5pPr>
            <a:lvl6pPr marL="1714623" indent="0">
              <a:buNone/>
              <a:defRPr sz="750"/>
            </a:lvl6pPr>
            <a:lvl7pPr marL="2057548" indent="0">
              <a:buNone/>
              <a:defRPr sz="750"/>
            </a:lvl7pPr>
            <a:lvl8pPr marL="2400472" indent="0">
              <a:buNone/>
              <a:defRPr sz="750"/>
            </a:lvl8pPr>
            <a:lvl9pPr marL="2743397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188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4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25" indent="0">
              <a:buNone/>
              <a:defRPr sz="2100"/>
            </a:lvl2pPr>
            <a:lvl3pPr marL="685849" indent="0">
              <a:buNone/>
              <a:defRPr sz="1800"/>
            </a:lvl3pPr>
            <a:lvl4pPr marL="1028774" indent="0">
              <a:buNone/>
              <a:defRPr sz="1500"/>
            </a:lvl4pPr>
            <a:lvl5pPr marL="1371699" indent="0">
              <a:buNone/>
              <a:defRPr sz="1500"/>
            </a:lvl5pPr>
            <a:lvl6pPr marL="1714623" indent="0">
              <a:buNone/>
              <a:defRPr sz="1500"/>
            </a:lvl6pPr>
            <a:lvl7pPr marL="2057548" indent="0">
              <a:buNone/>
              <a:defRPr sz="1500"/>
            </a:lvl7pPr>
            <a:lvl8pPr marL="2400472" indent="0">
              <a:buNone/>
              <a:defRPr sz="1500"/>
            </a:lvl8pPr>
            <a:lvl9pPr marL="2743397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25" indent="0">
              <a:buNone/>
              <a:defRPr sz="1050"/>
            </a:lvl2pPr>
            <a:lvl3pPr marL="685849" indent="0">
              <a:buNone/>
              <a:defRPr sz="900"/>
            </a:lvl3pPr>
            <a:lvl4pPr marL="1028774" indent="0">
              <a:buNone/>
              <a:defRPr sz="750"/>
            </a:lvl4pPr>
            <a:lvl5pPr marL="1371699" indent="0">
              <a:buNone/>
              <a:defRPr sz="750"/>
            </a:lvl5pPr>
            <a:lvl6pPr marL="1714623" indent="0">
              <a:buNone/>
              <a:defRPr sz="750"/>
            </a:lvl6pPr>
            <a:lvl7pPr marL="2057548" indent="0">
              <a:buNone/>
              <a:defRPr sz="750"/>
            </a:lvl7pPr>
            <a:lvl8pPr marL="2400472" indent="0">
              <a:buNone/>
              <a:defRPr sz="750"/>
            </a:lvl8pPr>
            <a:lvl9pPr marL="2743397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204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639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183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3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3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3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238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49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62" indent="-171462" algn="l" defTabSz="685849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87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311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236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161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085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010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934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859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25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49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74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99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623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548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472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397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B0A02EB-5FCA-4406-A57A-661AC355180F}"/>
              </a:ext>
            </a:extLst>
          </p:cNvPr>
          <p:cNvSpPr txBox="1"/>
          <p:nvPr/>
        </p:nvSpPr>
        <p:spPr>
          <a:xfrm>
            <a:off x="5146513" y="977225"/>
            <a:ext cx="15695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Wednesday 1</a:t>
            </a:r>
            <a:r>
              <a:rPr lang="en-GB" sz="1400" u="sng" baseline="30000" dirty="0"/>
              <a:t>st</a:t>
            </a:r>
            <a:r>
              <a:rPr lang="en-GB" sz="1400" u="sng" dirty="0"/>
              <a:t> July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7701A2-146A-4AAE-A067-906BA1A9D078}"/>
              </a:ext>
            </a:extLst>
          </p:cNvPr>
          <p:cNvSpPr txBox="1"/>
          <p:nvPr/>
        </p:nvSpPr>
        <p:spPr>
          <a:xfrm>
            <a:off x="1502318" y="1418947"/>
            <a:ext cx="35291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using negative numbers with temperature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D34E8E-0A54-47B0-8EFB-3F1835E7CBF6}"/>
              </a:ext>
            </a:extLst>
          </p:cNvPr>
          <p:cNvSpPr txBox="1"/>
          <p:nvPr/>
        </p:nvSpPr>
        <p:spPr>
          <a:xfrm>
            <a:off x="141890" y="1051430"/>
            <a:ext cx="5790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MILD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2F69FC-6C57-4337-A882-5D33FF8DC117}"/>
              </a:ext>
            </a:extLst>
          </p:cNvPr>
          <p:cNvSpPr txBox="1"/>
          <p:nvPr/>
        </p:nvSpPr>
        <p:spPr>
          <a:xfrm>
            <a:off x="0" y="1972311"/>
            <a:ext cx="47813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Circle the lower temperature (use the number line to help you):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B02F20-6C39-40E1-BD2A-456267A8391C}"/>
              </a:ext>
            </a:extLst>
          </p:cNvPr>
          <p:cNvSpPr txBox="1"/>
          <p:nvPr/>
        </p:nvSpPr>
        <p:spPr>
          <a:xfrm>
            <a:off x="77220" y="6555268"/>
            <a:ext cx="48749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Circle the higher temperature (use the number line to help you):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FCFF71-1AF4-4A35-9954-BCAFACA22D16}"/>
              </a:ext>
            </a:extLst>
          </p:cNvPr>
          <p:cNvSpPr txBox="1"/>
          <p:nvPr/>
        </p:nvSpPr>
        <p:spPr>
          <a:xfrm>
            <a:off x="451534" y="2516346"/>
            <a:ext cx="1213794" cy="33387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arenR"/>
            </a:pPr>
            <a:r>
              <a:rPr lang="en-GB" dirty="0"/>
              <a:t>6 or 10</a:t>
            </a:r>
          </a:p>
          <a:p>
            <a:pPr marL="342900" indent="-342900">
              <a:lnSpc>
                <a:spcPct val="200000"/>
              </a:lnSpc>
              <a:buAutoNum type="arabicParenR"/>
            </a:pPr>
            <a:r>
              <a:rPr lang="en-GB" dirty="0"/>
              <a:t>8 or -8</a:t>
            </a:r>
          </a:p>
          <a:p>
            <a:pPr marL="342900" indent="-342900">
              <a:lnSpc>
                <a:spcPct val="200000"/>
              </a:lnSpc>
              <a:buAutoNum type="arabicParenR"/>
            </a:pPr>
            <a:r>
              <a:rPr lang="en-GB" dirty="0"/>
              <a:t>-2 or -3</a:t>
            </a:r>
          </a:p>
          <a:p>
            <a:pPr marL="342900" indent="-342900">
              <a:lnSpc>
                <a:spcPct val="200000"/>
              </a:lnSpc>
              <a:buAutoNum type="arabicParenR"/>
            </a:pPr>
            <a:r>
              <a:rPr lang="en-GB" dirty="0"/>
              <a:t>-1 or 3</a:t>
            </a:r>
          </a:p>
          <a:p>
            <a:pPr marL="342900" indent="-342900">
              <a:lnSpc>
                <a:spcPct val="200000"/>
              </a:lnSpc>
              <a:buAutoNum type="arabicParenR"/>
            </a:pPr>
            <a:r>
              <a:rPr lang="en-GB" dirty="0"/>
              <a:t>-4 or 3</a:t>
            </a:r>
          </a:p>
          <a:p>
            <a:pPr marL="342900" indent="-342900">
              <a:lnSpc>
                <a:spcPct val="200000"/>
              </a:lnSpc>
              <a:buAutoNum type="arabicParenR"/>
            </a:pPr>
            <a:r>
              <a:rPr lang="en-GB" dirty="0"/>
              <a:t>6 or -8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257C5BE-9773-439C-94ED-5A67C90733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096" t="9866" r="18683" b="15709"/>
          <a:stretch/>
        </p:blipFill>
        <p:spPr>
          <a:xfrm>
            <a:off x="5376155" y="2061649"/>
            <a:ext cx="788161" cy="898723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730390A-B2DD-4421-802F-484AF4C285F7}"/>
              </a:ext>
            </a:extLst>
          </p:cNvPr>
          <p:cNvSpPr txBox="1"/>
          <p:nvPr/>
        </p:nvSpPr>
        <p:spPr>
          <a:xfrm>
            <a:off x="2483470" y="2516346"/>
            <a:ext cx="1207382" cy="33387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dirty="0"/>
              <a:t>7) 0 or -4</a:t>
            </a:r>
          </a:p>
          <a:p>
            <a:pPr>
              <a:lnSpc>
                <a:spcPct val="200000"/>
              </a:lnSpc>
            </a:pPr>
            <a:r>
              <a:rPr lang="en-GB" dirty="0"/>
              <a:t>8) -7 or 7</a:t>
            </a:r>
          </a:p>
          <a:p>
            <a:pPr>
              <a:lnSpc>
                <a:spcPct val="200000"/>
              </a:lnSpc>
            </a:pPr>
            <a:r>
              <a:rPr lang="en-GB" dirty="0"/>
              <a:t>9) -1 or 0</a:t>
            </a:r>
          </a:p>
          <a:p>
            <a:pPr>
              <a:lnSpc>
                <a:spcPct val="200000"/>
              </a:lnSpc>
            </a:pPr>
            <a:r>
              <a:rPr lang="en-GB" dirty="0"/>
              <a:t>10) 6 or -8</a:t>
            </a:r>
          </a:p>
          <a:p>
            <a:pPr>
              <a:lnSpc>
                <a:spcPct val="200000"/>
              </a:lnSpc>
            </a:pPr>
            <a:r>
              <a:rPr lang="en-GB" dirty="0"/>
              <a:t>11) 3 or -5</a:t>
            </a:r>
          </a:p>
          <a:p>
            <a:pPr>
              <a:lnSpc>
                <a:spcPct val="200000"/>
              </a:lnSpc>
            </a:pPr>
            <a:r>
              <a:rPr lang="en-GB" dirty="0"/>
              <a:t>12) 2 or - 4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24B580F-6C54-4177-8113-C5775B16BECE}"/>
              </a:ext>
            </a:extLst>
          </p:cNvPr>
          <p:cNvSpPr txBox="1"/>
          <p:nvPr/>
        </p:nvSpPr>
        <p:spPr>
          <a:xfrm>
            <a:off x="431392" y="7282057"/>
            <a:ext cx="1143262" cy="33387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AutoNum type="arabicParenR"/>
            </a:pPr>
            <a:r>
              <a:rPr lang="en-GB" dirty="0"/>
              <a:t>2 or -3</a:t>
            </a:r>
          </a:p>
          <a:p>
            <a:pPr marL="342900" indent="-342900">
              <a:lnSpc>
                <a:spcPct val="200000"/>
              </a:lnSpc>
              <a:buAutoNum type="arabicParenR"/>
            </a:pPr>
            <a:r>
              <a:rPr lang="en-GB" dirty="0"/>
              <a:t>-7 or 0</a:t>
            </a:r>
          </a:p>
          <a:p>
            <a:pPr marL="342900" indent="-342900">
              <a:lnSpc>
                <a:spcPct val="200000"/>
              </a:lnSpc>
              <a:buAutoNum type="arabicParenR"/>
            </a:pPr>
            <a:r>
              <a:rPr lang="en-GB" dirty="0"/>
              <a:t>0 or 3</a:t>
            </a:r>
          </a:p>
          <a:p>
            <a:pPr marL="342900" indent="-342900">
              <a:lnSpc>
                <a:spcPct val="200000"/>
              </a:lnSpc>
              <a:buAutoNum type="arabicParenR"/>
            </a:pPr>
            <a:r>
              <a:rPr lang="en-GB" dirty="0"/>
              <a:t>-4 or 5</a:t>
            </a:r>
          </a:p>
          <a:p>
            <a:pPr marL="342900" indent="-342900">
              <a:lnSpc>
                <a:spcPct val="200000"/>
              </a:lnSpc>
              <a:buAutoNum type="arabicParenR"/>
            </a:pPr>
            <a:r>
              <a:rPr lang="en-GB" dirty="0"/>
              <a:t>-3 or 6</a:t>
            </a:r>
          </a:p>
          <a:p>
            <a:pPr marL="342900" indent="-342900">
              <a:lnSpc>
                <a:spcPct val="200000"/>
              </a:lnSpc>
              <a:buAutoNum type="arabicParenR"/>
            </a:pPr>
            <a:r>
              <a:rPr lang="en-GB" dirty="0"/>
              <a:t>-3 or 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5985ED1-FC1B-4244-BB04-A2DBEEF92240}"/>
              </a:ext>
            </a:extLst>
          </p:cNvPr>
          <p:cNvSpPr txBox="1"/>
          <p:nvPr/>
        </p:nvSpPr>
        <p:spPr>
          <a:xfrm>
            <a:off x="2514714" y="7282057"/>
            <a:ext cx="1271502" cy="33387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dirty="0"/>
              <a:t>7) -9 or 8</a:t>
            </a:r>
          </a:p>
          <a:p>
            <a:pPr>
              <a:lnSpc>
                <a:spcPct val="200000"/>
              </a:lnSpc>
            </a:pPr>
            <a:r>
              <a:rPr lang="en-GB" dirty="0"/>
              <a:t>8) -10 or 10</a:t>
            </a:r>
          </a:p>
          <a:p>
            <a:pPr>
              <a:lnSpc>
                <a:spcPct val="200000"/>
              </a:lnSpc>
            </a:pPr>
            <a:r>
              <a:rPr lang="en-GB" dirty="0"/>
              <a:t>9) 0 or -6</a:t>
            </a:r>
          </a:p>
          <a:p>
            <a:pPr>
              <a:lnSpc>
                <a:spcPct val="200000"/>
              </a:lnSpc>
            </a:pPr>
            <a:r>
              <a:rPr lang="en-GB" dirty="0"/>
              <a:t>10) 7 or -8</a:t>
            </a:r>
          </a:p>
          <a:p>
            <a:pPr>
              <a:lnSpc>
                <a:spcPct val="200000"/>
              </a:lnSpc>
            </a:pPr>
            <a:r>
              <a:rPr lang="en-GB" dirty="0"/>
              <a:t>11) 5 or -6</a:t>
            </a:r>
          </a:p>
          <a:p>
            <a:pPr>
              <a:lnSpc>
                <a:spcPct val="200000"/>
              </a:lnSpc>
            </a:pPr>
            <a:r>
              <a:rPr lang="en-GB" dirty="0"/>
              <a:t>12) 8 or -9</a:t>
            </a:r>
          </a:p>
        </p:txBody>
      </p:sp>
    </p:spTree>
    <p:extLst>
      <p:ext uri="{BB962C8B-B14F-4D97-AF65-F5344CB8AC3E}">
        <p14:creationId xmlns:p14="http://schemas.microsoft.com/office/powerpoint/2010/main" val="2828818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B0A02EB-5FCA-4406-A57A-661AC355180F}"/>
              </a:ext>
            </a:extLst>
          </p:cNvPr>
          <p:cNvSpPr txBox="1"/>
          <p:nvPr/>
        </p:nvSpPr>
        <p:spPr>
          <a:xfrm>
            <a:off x="5146513" y="857009"/>
            <a:ext cx="15695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Wednesday 1</a:t>
            </a:r>
            <a:r>
              <a:rPr lang="en-GB" sz="1400" u="sng" baseline="30000" dirty="0"/>
              <a:t>st</a:t>
            </a:r>
            <a:r>
              <a:rPr lang="en-GB" sz="1400" u="sng" dirty="0"/>
              <a:t> July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7701A2-146A-4AAE-A067-906BA1A9D078}"/>
              </a:ext>
            </a:extLst>
          </p:cNvPr>
          <p:cNvSpPr txBox="1"/>
          <p:nvPr/>
        </p:nvSpPr>
        <p:spPr>
          <a:xfrm>
            <a:off x="1502318" y="1188372"/>
            <a:ext cx="35291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using negative numbers with temperature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D34E8E-0A54-47B0-8EFB-3F1835E7CBF6}"/>
              </a:ext>
            </a:extLst>
          </p:cNvPr>
          <p:cNvSpPr txBox="1"/>
          <p:nvPr/>
        </p:nvSpPr>
        <p:spPr>
          <a:xfrm>
            <a:off x="141890" y="931214"/>
            <a:ext cx="6014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SPICY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76D22C-5394-4AAA-B239-C5FCA31DE3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906" t="12452" r="24957" b="80055"/>
          <a:stretch/>
        </p:blipFill>
        <p:spPr>
          <a:xfrm>
            <a:off x="346841" y="1746872"/>
            <a:ext cx="6164317" cy="6953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E94F1DE-E340-42D0-912B-3234F49F63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34" t="27335" r="39065" b="42823"/>
          <a:stretch/>
        </p:blipFill>
        <p:spPr>
          <a:xfrm>
            <a:off x="0" y="5802266"/>
            <a:ext cx="4524703" cy="28425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459381-4359-4AAB-8C3D-EAD5B695AF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34" t="56922" r="50849" b="6992"/>
          <a:stretch/>
        </p:blipFill>
        <p:spPr>
          <a:xfrm>
            <a:off x="0" y="2457292"/>
            <a:ext cx="3137338" cy="345448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35E9D67-B772-40E1-BEE9-8554687A49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491" t="13721" r="62299" b="6801"/>
          <a:stretch/>
        </p:blipFill>
        <p:spPr>
          <a:xfrm>
            <a:off x="6014510" y="2252508"/>
            <a:ext cx="701600" cy="71833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F983DDD-5658-423A-9BFD-02DFE05571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540" t="15038" r="20919" b="58075"/>
          <a:stretch/>
        </p:blipFill>
        <p:spPr>
          <a:xfrm>
            <a:off x="-5755" y="8602585"/>
            <a:ext cx="6863755" cy="265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045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B0A02EB-5FCA-4406-A57A-661AC355180F}"/>
              </a:ext>
            </a:extLst>
          </p:cNvPr>
          <p:cNvSpPr txBox="1"/>
          <p:nvPr/>
        </p:nvSpPr>
        <p:spPr>
          <a:xfrm>
            <a:off x="5146513" y="832047"/>
            <a:ext cx="15695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Wednesday 1</a:t>
            </a:r>
            <a:r>
              <a:rPr lang="en-GB" sz="1400" u="sng" baseline="30000" dirty="0"/>
              <a:t>st</a:t>
            </a:r>
            <a:r>
              <a:rPr lang="en-GB" sz="1400" u="sng" dirty="0"/>
              <a:t> July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7701A2-146A-4AAE-A067-906BA1A9D078}"/>
              </a:ext>
            </a:extLst>
          </p:cNvPr>
          <p:cNvSpPr txBox="1"/>
          <p:nvPr/>
        </p:nvSpPr>
        <p:spPr>
          <a:xfrm>
            <a:off x="1502318" y="1131222"/>
            <a:ext cx="35291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using negative numbers with temperature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D34E8E-0A54-47B0-8EFB-3F1835E7CBF6}"/>
              </a:ext>
            </a:extLst>
          </p:cNvPr>
          <p:cNvSpPr txBox="1"/>
          <p:nvPr/>
        </p:nvSpPr>
        <p:spPr>
          <a:xfrm>
            <a:off x="141890" y="906252"/>
            <a:ext cx="5044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HOT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76D22C-5394-4AAA-B239-C5FCA31DE3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906" t="12452" r="24957" b="80055"/>
          <a:stretch/>
        </p:blipFill>
        <p:spPr>
          <a:xfrm>
            <a:off x="346841" y="1689722"/>
            <a:ext cx="6164317" cy="6953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E94F1DE-E340-42D0-912B-3234F49F63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34" t="27335" r="39065" b="42823"/>
          <a:stretch/>
        </p:blipFill>
        <p:spPr>
          <a:xfrm>
            <a:off x="0" y="2385050"/>
            <a:ext cx="4477407" cy="281279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EFB2788-D66D-4F13-86A3-2F62C26508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65"/>
          <a:stretch/>
        </p:blipFill>
        <p:spPr>
          <a:xfrm>
            <a:off x="0" y="5006452"/>
            <a:ext cx="6773242" cy="6228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5026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EEA445F-89EB-4292-8D77-43A67B23F320}"/>
              </a:ext>
            </a:extLst>
          </p:cNvPr>
          <p:cNvSpPr txBox="1"/>
          <p:nvPr/>
        </p:nvSpPr>
        <p:spPr>
          <a:xfrm>
            <a:off x="5146513" y="1182830"/>
            <a:ext cx="15695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Wednesday 1</a:t>
            </a:r>
            <a:r>
              <a:rPr lang="en-GB" sz="1400" u="sng" baseline="30000" dirty="0"/>
              <a:t>st</a:t>
            </a:r>
            <a:r>
              <a:rPr lang="en-GB" sz="1400" u="sng" dirty="0"/>
              <a:t> July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DCD563-E6E9-4784-B6CB-0D53E208FE83}"/>
              </a:ext>
            </a:extLst>
          </p:cNvPr>
          <p:cNvSpPr txBox="1"/>
          <p:nvPr/>
        </p:nvSpPr>
        <p:spPr>
          <a:xfrm>
            <a:off x="1502318" y="1892569"/>
            <a:ext cx="35291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using negative numbers with temperature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0085B3-0D0D-4EE2-A8E8-B8FDC8609322}"/>
              </a:ext>
            </a:extLst>
          </p:cNvPr>
          <p:cNvSpPr txBox="1"/>
          <p:nvPr/>
        </p:nvSpPr>
        <p:spPr>
          <a:xfrm>
            <a:off x="141890" y="1257035"/>
            <a:ext cx="12458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NEEDS WATER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6D53C5-D9C0-4883-B66E-D00734AFFC21}"/>
              </a:ext>
            </a:extLst>
          </p:cNvPr>
          <p:cNvSpPr txBox="1"/>
          <p:nvPr/>
        </p:nvSpPr>
        <p:spPr>
          <a:xfrm>
            <a:off x="1058374" y="2632845"/>
            <a:ext cx="4872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After completing mild, spicy or hot you could try this challenge…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6BC3C9-B333-4575-B7FC-B91A8939071D}"/>
              </a:ext>
            </a:extLst>
          </p:cNvPr>
          <p:cNvSpPr txBox="1"/>
          <p:nvPr/>
        </p:nvSpPr>
        <p:spPr>
          <a:xfrm>
            <a:off x="374725" y="3594542"/>
            <a:ext cx="555658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Research and create a information poster 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Which places are colder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How scientists based at he South Pole survive the cold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When, and for how long, the South Pole gets sunshine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Where the hottest p[lace on Earth is</a:t>
            </a:r>
          </a:p>
        </p:txBody>
      </p:sp>
    </p:spTree>
    <p:extLst>
      <p:ext uri="{BB962C8B-B14F-4D97-AF65-F5344CB8AC3E}">
        <p14:creationId xmlns:p14="http://schemas.microsoft.com/office/powerpoint/2010/main" val="2381181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246</Words>
  <Application>Microsoft Office PowerPoint</Application>
  <PresentationFormat>Widescreen</PresentationFormat>
  <Paragraphs>44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11</cp:revision>
  <cp:lastPrinted>2020-06-25T11:22:59Z</cp:lastPrinted>
  <dcterms:created xsi:type="dcterms:W3CDTF">2020-06-24T08:08:28Z</dcterms:created>
  <dcterms:modified xsi:type="dcterms:W3CDTF">2020-06-25T11:23:26Z</dcterms:modified>
</cp:coreProperties>
</file>