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063"/>
    <p:restoredTop sz="95827"/>
  </p:normalViewPr>
  <p:slideViewPr>
    <p:cSldViewPr snapToGrid="0" snapToObjects="1">
      <p:cViewPr>
        <p:scale>
          <a:sx n="160" d="100"/>
          <a:sy n="160" d="100"/>
        </p:scale>
        <p:origin x="1944" y="-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1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3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4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6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748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9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7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2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8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5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0466-484A-FD4D-B1E1-FEE0E3478D6D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2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922520" y="0"/>
            <a:ext cx="193548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Friday 12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38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write a character description.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6110BC-D0C9-BA44-ADF5-1D10318C8225}"/>
              </a:ext>
            </a:extLst>
          </p:cNvPr>
          <p:cNvSpPr txBox="1"/>
          <p:nvPr/>
        </p:nvSpPr>
        <p:spPr>
          <a:xfrm>
            <a:off x="91439" y="451216"/>
            <a:ext cx="6675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902030302020204" pitchFamily="66" charset="0"/>
              </a:rPr>
              <a:t>It’s time to write your own character description, create a mind map about your creative using the examples below to inspire you:</a:t>
            </a:r>
          </a:p>
        </p:txBody>
      </p:sp>
      <p:pic>
        <p:nvPicPr>
          <p:cNvPr id="12" name="Picture 11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C294DC3F-DF8C-B847-8C8B-186F4FCBB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9" y="4897611"/>
            <a:ext cx="6419845" cy="3612293"/>
          </a:xfrm>
          <a:prstGeom prst="rect">
            <a:avLst/>
          </a:prstGeom>
        </p:spPr>
      </p:pic>
      <p:pic>
        <p:nvPicPr>
          <p:cNvPr id="11" name="Picture 10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252AE5AE-B0E5-2448-AA1B-59B347CF78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" y="1285318"/>
            <a:ext cx="6472025" cy="361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606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922520" y="0"/>
            <a:ext cx="193548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Friday 12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38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write a character description.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C0E048-7852-9D44-AE59-529918AC388B}"/>
              </a:ext>
            </a:extLst>
          </p:cNvPr>
          <p:cNvSpPr/>
          <p:nvPr/>
        </p:nvSpPr>
        <p:spPr>
          <a:xfrm>
            <a:off x="121920" y="563880"/>
            <a:ext cx="6614160" cy="42824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D3ABD-D4B0-B943-BCDD-2333B5739320}"/>
              </a:ext>
            </a:extLst>
          </p:cNvPr>
          <p:cNvSpPr/>
          <p:nvPr/>
        </p:nvSpPr>
        <p:spPr>
          <a:xfrm>
            <a:off x="121920" y="4846320"/>
            <a:ext cx="6614160" cy="41452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8BB995-748D-4543-A069-3B619C72B9A7}"/>
              </a:ext>
            </a:extLst>
          </p:cNvPr>
          <p:cNvSpPr txBox="1"/>
          <p:nvPr/>
        </p:nvSpPr>
        <p:spPr>
          <a:xfrm>
            <a:off x="2651760" y="2269271"/>
            <a:ext cx="155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902030302020204" pitchFamily="66" charset="0"/>
              </a:rPr>
              <a:t>What does it look like?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F0EF6D-5C1E-8C40-84CC-6E29A30F4298}"/>
              </a:ext>
            </a:extLst>
          </p:cNvPr>
          <p:cNvSpPr txBox="1"/>
          <p:nvPr/>
        </p:nvSpPr>
        <p:spPr>
          <a:xfrm>
            <a:off x="2651760" y="6760309"/>
            <a:ext cx="1844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902030302020204" pitchFamily="66" charset="0"/>
              </a:rPr>
              <a:t>What features does it have?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3392C6A4-C93A-074E-8F49-D92BD6BB04E2}"/>
              </a:ext>
            </a:extLst>
          </p:cNvPr>
          <p:cNvSpPr/>
          <p:nvPr/>
        </p:nvSpPr>
        <p:spPr>
          <a:xfrm>
            <a:off x="2362200" y="2094757"/>
            <a:ext cx="2133600" cy="1166604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C0681385-B8E5-E241-A00F-749935C8D6FA}"/>
              </a:ext>
            </a:extLst>
          </p:cNvPr>
          <p:cNvSpPr/>
          <p:nvPr/>
        </p:nvSpPr>
        <p:spPr>
          <a:xfrm>
            <a:off x="2506980" y="6500172"/>
            <a:ext cx="2133600" cy="1166604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61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09EED8F-1D69-DB41-BE96-6730E4C07041}"/>
              </a:ext>
            </a:extLst>
          </p:cNvPr>
          <p:cNvSpPr txBox="1"/>
          <p:nvPr/>
        </p:nvSpPr>
        <p:spPr>
          <a:xfrm>
            <a:off x="4922520" y="0"/>
            <a:ext cx="193548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Friday 12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4FEBB0-CE88-1B43-A4BA-0BE3BC3ABA87}"/>
              </a:ext>
            </a:extLst>
          </p:cNvPr>
          <p:cNvSpPr txBox="1"/>
          <p:nvPr/>
        </p:nvSpPr>
        <p:spPr>
          <a:xfrm>
            <a:off x="0" y="-1"/>
            <a:ext cx="438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write a character description.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E22E7C7A-45B7-CF48-BC9C-E4008EA81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5883"/>
            <a:ext cx="6858000" cy="3856117"/>
          </a:xfrm>
          <a:prstGeom prst="rect">
            <a:avLst/>
          </a:prstGeom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A8431701-6982-0340-AE6C-BE9536B8A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92965"/>
            <a:ext cx="6858000" cy="384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8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922520" y="0"/>
            <a:ext cx="193548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Friday 12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38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write a character description.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9DB644-E038-4545-814B-17C5CC7FF47E}"/>
              </a:ext>
            </a:extLst>
          </p:cNvPr>
          <p:cNvSpPr txBox="1"/>
          <p:nvPr/>
        </p:nvSpPr>
        <p:spPr>
          <a:xfrm>
            <a:off x="0" y="2564822"/>
            <a:ext cx="685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32CFF9-F3C8-EF47-8BE4-710DFD5EAA27}"/>
              </a:ext>
            </a:extLst>
          </p:cNvPr>
          <p:cNvSpPr/>
          <p:nvPr/>
        </p:nvSpPr>
        <p:spPr>
          <a:xfrm>
            <a:off x="3093720" y="4365424"/>
            <a:ext cx="3657600" cy="2810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729714-88C9-584A-831F-E47D21ED9644}"/>
              </a:ext>
            </a:extLst>
          </p:cNvPr>
          <p:cNvSpPr txBox="1"/>
          <p:nvPr/>
        </p:nvSpPr>
        <p:spPr>
          <a:xfrm>
            <a:off x="0" y="4106345"/>
            <a:ext cx="2941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A6BB1D1-749C-4D44-8591-AF445BD854AE}"/>
              </a:ext>
            </a:extLst>
          </p:cNvPr>
          <p:cNvSpPr txBox="1"/>
          <p:nvPr/>
        </p:nvSpPr>
        <p:spPr>
          <a:xfrm>
            <a:off x="0" y="5606590"/>
            <a:ext cx="2941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598844-02A0-E744-A937-FEA7B63C8FC0}"/>
              </a:ext>
            </a:extLst>
          </p:cNvPr>
          <p:cNvSpPr txBox="1"/>
          <p:nvPr/>
        </p:nvSpPr>
        <p:spPr>
          <a:xfrm>
            <a:off x="0" y="7205008"/>
            <a:ext cx="685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98984DAA-B52C-5D42-88E9-9BAE09917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3" y="396070"/>
            <a:ext cx="4313889" cy="22128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2EC2D4E-8EA9-C047-8899-D56DA13199EC}"/>
              </a:ext>
            </a:extLst>
          </p:cNvPr>
          <p:cNvSpPr txBox="1"/>
          <p:nvPr/>
        </p:nvSpPr>
        <p:spPr>
          <a:xfrm>
            <a:off x="4667027" y="1092714"/>
            <a:ext cx="1626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902030302020204" pitchFamily="66" charset="0"/>
                <a:sym typeface="Wingdings" pitchFamily="2" charset="2"/>
              </a:rPr>
              <a:t> </a:t>
            </a:r>
            <a:r>
              <a:rPr lang="en-GB" dirty="0">
                <a:latin typeface="Comic Sans MS" panose="030F0902030302020204" pitchFamily="66" charset="0"/>
              </a:rPr>
              <a:t>To be successful checklist…</a:t>
            </a:r>
          </a:p>
        </p:txBody>
      </p:sp>
    </p:spTree>
    <p:extLst>
      <p:ext uri="{BB962C8B-B14F-4D97-AF65-F5344CB8AC3E}">
        <p14:creationId xmlns:p14="http://schemas.microsoft.com/office/powerpoint/2010/main" val="2170572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922520" y="0"/>
            <a:ext cx="193548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Friday 12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38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write a character description.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9DB644-E038-4545-814B-17C5CC7FF47E}"/>
              </a:ext>
            </a:extLst>
          </p:cNvPr>
          <p:cNvSpPr txBox="1"/>
          <p:nvPr/>
        </p:nvSpPr>
        <p:spPr>
          <a:xfrm>
            <a:off x="0" y="2167353"/>
            <a:ext cx="685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32CFF9-F3C8-EF47-8BE4-710DFD5EAA27}"/>
              </a:ext>
            </a:extLst>
          </p:cNvPr>
          <p:cNvSpPr/>
          <p:nvPr/>
        </p:nvSpPr>
        <p:spPr>
          <a:xfrm>
            <a:off x="3093720" y="4365424"/>
            <a:ext cx="3657600" cy="2810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729714-88C9-584A-831F-E47D21ED9644}"/>
              </a:ext>
            </a:extLst>
          </p:cNvPr>
          <p:cNvSpPr txBox="1"/>
          <p:nvPr/>
        </p:nvSpPr>
        <p:spPr>
          <a:xfrm>
            <a:off x="0" y="4106345"/>
            <a:ext cx="2941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A6BB1D1-749C-4D44-8591-AF445BD854AE}"/>
              </a:ext>
            </a:extLst>
          </p:cNvPr>
          <p:cNvSpPr txBox="1"/>
          <p:nvPr/>
        </p:nvSpPr>
        <p:spPr>
          <a:xfrm>
            <a:off x="0" y="5606590"/>
            <a:ext cx="2941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598844-02A0-E744-A937-FEA7B63C8FC0}"/>
              </a:ext>
            </a:extLst>
          </p:cNvPr>
          <p:cNvSpPr txBox="1"/>
          <p:nvPr/>
        </p:nvSpPr>
        <p:spPr>
          <a:xfrm>
            <a:off x="0" y="7205008"/>
            <a:ext cx="685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EF7182B-DE34-7448-9FC9-8AF5CE9A2DDC}"/>
              </a:ext>
            </a:extLst>
          </p:cNvPr>
          <p:cNvSpPr txBox="1"/>
          <p:nvPr/>
        </p:nvSpPr>
        <p:spPr>
          <a:xfrm>
            <a:off x="0" y="313066"/>
            <a:ext cx="685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  <a:p>
            <a:pPr algn="ctr"/>
            <a:r>
              <a:rPr lang="en-GB" sz="2400" dirty="0">
                <a:latin typeface="Comic Sans MS" panose="030F0902030302020204" pitchFamily="66" charset="0"/>
              </a:rPr>
              <a:t>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003452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129</Words>
  <Application>Microsoft Macintosh PowerPoint</Application>
  <PresentationFormat>On-screen Show (4:3)</PresentationFormat>
  <Paragraphs>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26</cp:revision>
  <dcterms:created xsi:type="dcterms:W3CDTF">2020-06-02T08:06:38Z</dcterms:created>
  <dcterms:modified xsi:type="dcterms:W3CDTF">2020-06-04T09:22:50Z</dcterms:modified>
</cp:coreProperties>
</file>