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"/>
  </p:notesMasterIdLst>
  <p:sldIdLst>
    <p:sldId id="259" r:id="rId2"/>
    <p:sldId id="260" r:id="rId3"/>
    <p:sldId id="261" r:id="rId4"/>
    <p:sldId id="262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59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3288" y="1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272B8-031E-D448-AB1B-CCF9E721450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FA733-DCE1-8446-B890-4DA54EBAF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1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79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3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8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5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5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7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7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7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08F795-11FB-234B-A8D8-DDEC46162D13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Thursday 4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46B77D-969C-0344-A9C1-F902142B867D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and use inverted commas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441D2E5-D320-9F43-A7D1-EB37162C1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72" y="495648"/>
            <a:ext cx="4918151" cy="2766729"/>
          </a:xfrm>
          <a:prstGeom prst="rect">
            <a:avLst/>
          </a:prstGeom>
        </p:spPr>
      </p:pic>
      <p:pic>
        <p:nvPicPr>
          <p:cNvPr id="9" name="Picture 8" descr="A picture containing holding, player&#10;&#10;Description automatically generated">
            <a:extLst>
              <a:ext uri="{FF2B5EF4-FFF2-40B4-BE49-F238E27FC236}">
                <a16:creationId xmlns:a16="http://schemas.microsoft.com/office/drawing/2014/main" id="{614ECBD3-C58D-9A44-821F-A8E9114ECB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073" b="25660"/>
          <a:stretch/>
        </p:blipFill>
        <p:spPr>
          <a:xfrm>
            <a:off x="2828041" y="3262377"/>
            <a:ext cx="4124630" cy="1246555"/>
          </a:xfrm>
          <a:prstGeom prst="rect">
            <a:avLst/>
          </a:prstGeom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025F3600-DD05-2142-A215-FEC8B37801B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911" b="13769"/>
          <a:stretch/>
        </p:blipFill>
        <p:spPr>
          <a:xfrm>
            <a:off x="177172" y="4435362"/>
            <a:ext cx="3569713" cy="1211255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12249E1F-35FD-8F4A-A547-D4B911B7A1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80" t="15271" r="19044" b="21503"/>
          <a:stretch/>
        </p:blipFill>
        <p:spPr>
          <a:xfrm>
            <a:off x="3447433" y="4951743"/>
            <a:ext cx="3233395" cy="1460347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16C7B9D-5E46-F844-81A2-E0B590D89F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037" y="5963027"/>
            <a:ext cx="3233396" cy="1783747"/>
          </a:xfrm>
          <a:prstGeom prst="rect">
            <a:avLst/>
          </a:prstGeom>
        </p:spPr>
      </p:pic>
      <p:pic>
        <p:nvPicPr>
          <p:cNvPr id="18" name="Picture 17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44255512-9446-4041-8EF6-0702CF3850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0848" y="7275661"/>
            <a:ext cx="3233395" cy="174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55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1148B41-656C-CA45-9947-AC94F9247DC7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Thursday 4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C950EF-0BBE-DB4F-A3F5-FDAFB52A5AAB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and use inverted commas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5ACC7E97-E0AF-0A4A-829D-9B3D1F08E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1011"/>
            <a:ext cx="6858000" cy="3765648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AF762AF4-0157-5D4F-BF08-5119280A8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46494"/>
            <a:ext cx="6858000" cy="3813741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9EFEF4E-5B4A-0242-889E-FA39F0C4AC6B}"/>
              </a:ext>
            </a:extLst>
          </p:cNvPr>
          <p:cNvCxnSpPr/>
          <p:nvPr/>
        </p:nvCxnSpPr>
        <p:spPr>
          <a:xfrm flipH="1">
            <a:off x="1414021" y="4286659"/>
            <a:ext cx="2799760" cy="49273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06EA812-551C-5A49-BB10-20D6309DF443}"/>
              </a:ext>
            </a:extLst>
          </p:cNvPr>
          <p:cNvCxnSpPr/>
          <p:nvPr/>
        </p:nvCxnSpPr>
        <p:spPr>
          <a:xfrm>
            <a:off x="84841" y="4446494"/>
            <a:ext cx="66930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6303B193-0040-8147-A144-D76749E4169E}"/>
              </a:ext>
            </a:extLst>
          </p:cNvPr>
          <p:cNvSpPr txBox="1"/>
          <p:nvPr/>
        </p:nvSpPr>
        <p:spPr>
          <a:xfrm>
            <a:off x="1547567" y="334419"/>
            <a:ext cx="50177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Comic Sans MS" panose="030F0902030302020204" pitchFamily="66" charset="0"/>
              </a:rPr>
              <a:t>Read the report below then answer the questions</a:t>
            </a:r>
          </a:p>
        </p:txBody>
      </p:sp>
    </p:spTree>
    <p:extLst>
      <p:ext uri="{BB962C8B-B14F-4D97-AF65-F5344CB8AC3E}">
        <p14:creationId xmlns:p14="http://schemas.microsoft.com/office/powerpoint/2010/main" val="424733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EF69A4B-B4E0-134D-A71E-214B9B9C4D75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Thursday 4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BF4236-35C1-3E44-A1EB-25D7024A9249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and use inverted commas</a:t>
            </a: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FADD86-5CA5-244B-BAB9-3806861294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47" r="8453"/>
          <a:stretch/>
        </p:blipFill>
        <p:spPr>
          <a:xfrm>
            <a:off x="58285" y="774549"/>
            <a:ext cx="6705107" cy="3578010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9BE81025-3B23-F549-80EC-5171C7EED5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1378"/>
          <a:stretch/>
        </p:blipFill>
        <p:spPr>
          <a:xfrm>
            <a:off x="0" y="4637989"/>
            <a:ext cx="6858000" cy="801277"/>
          </a:xfrm>
          <a:prstGeom prst="rect">
            <a:avLst/>
          </a:prstGeom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D93C6CD0-CE9D-9042-91EE-471D4BC276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2" t="41362" r="9003" b="4088"/>
          <a:stretch/>
        </p:blipFill>
        <p:spPr>
          <a:xfrm>
            <a:off x="58285" y="6843861"/>
            <a:ext cx="6631928" cy="16402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16D905-ADDA-EB4F-867D-F57C2688F6DD}"/>
              </a:ext>
            </a:extLst>
          </p:cNvPr>
          <p:cNvSpPr txBox="1"/>
          <p:nvPr/>
        </p:nvSpPr>
        <p:spPr>
          <a:xfrm>
            <a:off x="58285" y="5439266"/>
            <a:ext cx="6631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__________________________________________</a:t>
            </a:r>
          </a:p>
          <a:p>
            <a:r>
              <a:rPr lang="en-GB" sz="2400" dirty="0"/>
              <a:t>__________________________________________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61139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EF69A4B-B4E0-134D-A71E-214B9B9C4D75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Thursday 4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BF4236-35C1-3E44-A1EB-25D7024A9249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and use inverted commas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9F7C4B-B909-E04B-8136-CE6B7FE62056}"/>
              </a:ext>
            </a:extLst>
          </p:cNvPr>
          <p:cNvSpPr txBox="1"/>
          <p:nvPr/>
        </p:nvSpPr>
        <p:spPr>
          <a:xfrm>
            <a:off x="0" y="361176"/>
            <a:ext cx="50177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8F1CF91-AB6E-924C-9FB3-418ED87DC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8" y="7174434"/>
            <a:ext cx="4214645" cy="16196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DEFBA790-C8A8-E14C-9098-5629BB3E1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68" y="5554757"/>
            <a:ext cx="3685880" cy="16196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901CDED-6175-834C-B7A1-66D553534B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68" y="4017656"/>
            <a:ext cx="3591612" cy="15276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picture containing bird&#10;&#10;Description automatically generated">
            <a:extLst>
              <a:ext uri="{FF2B5EF4-FFF2-40B4-BE49-F238E27FC236}">
                <a16:creationId xmlns:a16="http://schemas.microsoft.com/office/drawing/2014/main" id="{4B22914A-BE7D-D44E-A1F4-8866051D4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68" y="2294813"/>
            <a:ext cx="3735572" cy="17264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0DE26CDD-50E2-DF49-AABD-EBB3FDF674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68" y="987629"/>
            <a:ext cx="3792800" cy="129775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66166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57</Words>
  <Application>Microsoft Macintosh PowerPoint</Application>
  <PresentationFormat>On-screen Show (4:3)</PresentationFormat>
  <Paragraphs>13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16</cp:revision>
  <cp:lastPrinted>2020-05-28T18:24:46Z</cp:lastPrinted>
  <dcterms:created xsi:type="dcterms:W3CDTF">2020-05-28T15:36:45Z</dcterms:created>
  <dcterms:modified xsi:type="dcterms:W3CDTF">2020-05-29T13:48:34Z</dcterms:modified>
</cp:coreProperties>
</file>