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77F649-3093-4071-85AB-3F9074EF65E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323B27-E5ED-49F9-8930-DA88D1B230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26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597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3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0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558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12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89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64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7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171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129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641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B1B92-4718-47EF-8967-01411EFAF98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5B7B7-1AD4-4A8E-A40A-E51AF7E32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70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46FBB8-832B-465F-AF6B-CA0508D0A175}"/>
              </a:ext>
            </a:extLst>
          </p:cNvPr>
          <p:cNvSpPr txBox="1"/>
          <p:nvPr/>
        </p:nvSpPr>
        <p:spPr>
          <a:xfrm>
            <a:off x="503726" y="0"/>
            <a:ext cx="2347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is a switch?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70F024-4E0D-4495-B265-003A38833CFB}"/>
              </a:ext>
            </a:extLst>
          </p:cNvPr>
          <p:cNvSpPr txBox="1"/>
          <p:nvPr/>
        </p:nvSpPr>
        <p:spPr>
          <a:xfrm>
            <a:off x="4628865" y="0"/>
            <a:ext cx="2347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26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77EB223-9B34-4068-9AE2-2A4501F65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999" y="3847134"/>
            <a:ext cx="1276297" cy="12762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762BFE-E378-4BC5-B8BB-5015BD5124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2" b="14179"/>
          <a:stretch/>
        </p:blipFill>
        <p:spPr>
          <a:xfrm>
            <a:off x="261895" y="3923263"/>
            <a:ext cx="1814487" cy="1276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9583C-F20F-448F-AB41-0FF8E52C706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44"/>
          <a:stretch/>
        </p:blipFill>
        <p:spPr>
          <a:xfrm>
            <a:off x="4857258" y="3874118"/>
            <a:ext cx="1557609" cy="12493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2A06F5-35AF-431E-B4DF-730AD6B06646}"/>
              </a:ext>
            </a:extLst>
          </p:cNvPr>
          <p:cNvSpPr txBox="1"/>
          <p:nvPr/>
        </p:nvSpPr>
        <p:spPr>
          <a:xfrm>
            <a:off x="-22963" y="3262359"/>
            <a:ext cx="66609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Comic Sans MS" panose="030F0702030302020204" pitchFamily="66" charset="0"/>
              </a:rPr>
              <a:t>Warm up challenge, what can you see in the pictures below? Name them.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C05BFB-FE31-47D7-9A00-31E4F02C30C3}"/>
              </a:ext>
            </a:extLst>
          </p:cNvPr>
          <p:cNvSpPr txBox="1"/>
          <p:nvPr/>
        </p:nvSpPr>
        <p:spPr>
          <a:xfrm>
            <a:off x="-85931" y="5303834"/>
            <a:ext cx="2510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________________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30720E-75B6-4F52-9562-415FAE1509E4}"/>
              </a:ext>
            </a:extLst>
          </p:cNvPr>
          <p:cNvSpPr txBox="1"/>
          <p:nvPr/>
        </p:nvSpPr>
        <p:spPr>
          <a:xfrm>
            <a:off x="2233907" y="5290724"/>
            <a:ext cx="2510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3B0866-1346-4D1F-A785-C2E3FE80B2AC}"/>
              </a:ext>
            </a:extLst>
          </p:cNvPr>
          <p:cNvSpPr txBox="1"/>
          <p:nvPr/>
        </p:nvSpPr>
        <p:spPr>
          <a:xfrm>
            <a:off x="4380993" y="5290724"/>
            <a:ext cx="2510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______________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A788AE-393D-4C8D-A88D-E8870DA6D59B}"/>
              </a:ext>
            </a:extLst>
          </p:cNvPr>
          <p:cNvSpPr txBox="1"/>
          <p:nvPr/>
        </p:nvSpPr>
        <p:spPr>
          <a:xfrm>
            <a:off x="47442" y="6180580"/>
            <a:ext cx="66854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Comic Sans MS" panose="030F0702030302020204" pitchFamily="66" charset="0"/>
              </a:rPr>
              <a:t>Switches are used in everyday life, as you can see above. A switch forms part of a circuit and puts a break in the circuit. </a:t>
            </a:r>
          </a:p>
          <a:p>
            <a:pPr algn="ctr"/>
            <a:endParaRPr lang="en-GB" sz="1600" i="1" dirty="0">
              <a:latin typeface="Comic Sans MS" panose="030F0702030302020204" pitchFamily="66" charset="0"/>
            </a:endParaRPr>
          </a:p>
          <a:p>
            <a:pPr algn="ctr"/>
            <a:r>
              <a:rPr lang="en-GB" sz="1600" i="1" dirty="0">
                <a:latin typeface="Comic Sans MS" panose="030F0702030302020204" pitchFamily="66" charset="0"/>
              </a:rPr>
              <a:t>Below is the symbol for a switch, switches can sometimes be open or closed.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54C3A06-5022-4300-B42C-134468249EC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351" t="70277" r="59505" b="12258"/>
          <a:stretch/>
        </p:blipFill>
        <p:spPr>
          <a:xfrm>
            <a:off x="2349088" y="1135796"/>
            <a:ext cx="2279777" cy="176682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E9A6195-26A8-4656-8C5B-B69F2B1C917A}"/>
              </a:ext>
            </a:extLst>
          </p:cNvPr>
          <p:cNvSpPr txBox="1"/>
          <p:nvPr/>
        </p:nvSpPr>
        <p:spPr>
          <a:xfrm>
            <a:off x="163869" y="492977"/>
            <a:ext cx="663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Last week, we looked at ‘Can you light a bulb?’, these are the symbols we have looked at so far: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1845E1A-2011-4698-A3DA-84BACEAEC19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3601" t="47064" r="41637" b="45250"/>
          <a:stretch/>
        </p:blipFill>
        <p:spPr>
          <a:xfrm>
            <a:off x="1385137" y="7530382"/>
            <a:ext cx="1165558" cy="150533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108A3F9-A6D3-4668-B427-9BAAF0D3B7E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1072" t="83550" r="42943" b="9391"/>
          <a:stretch/>
        </p:blipFill>
        <p:spPr>
          <a:xfrm>
            <a:off x="3669632" y="7820844"/>
            <a:ext cx="1287380" cy="121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958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46FBB8-832B-465F-AF6B-CA0508D0A175}"/>
              </a:ext>
            </a:extLst>
          </p:cNvPr>
          <p:cNvSpPr txBox="1"/>
          <p:nvPr/>
        </p:nvSpPr>
        <p:spPr>
          <a:xfrm>
            <a:off x="503726" y="0"/>
            <a:ext cx="2347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is a switch?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70F024-4E0D-4495-B265-003A38833CFB}"/>
              </a:ext>
            </a:extLst>
          </p:cNvPr>
          <p:cNvSpPr txBox="1"/>
          <p:nvPr/>
        </p:nvSpPr>
        <p:spPr>
          <a:xfrm>
            <a:off x="4628865" y="0"/>
            <a:ext cx="2347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26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066001-1B51-4FB0-8AAA-BA7EFC8DAE46}"/>
              </a:ext>
            </a:extLst>
          </p:cNvPr>
          <p:cNvSpPr txBox="1"/>
          <p:nvPr/>
        </p:nvSpPr>
        <p:spPr>
          <a:xfrm>
            <a:off x="372979" y="676196"/>
            <a:ext cx="61120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If the switch is open, the electricity will be unable to flow round the circuit, the bulb will not be able to light because there is a break in the circuit. An open switch is a broken circuit.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AB398B-B7E6-47CB-B68F-89C932FCE37C}"/>
              </a:ext>
            </a:extLst>
          </p:cNvPr>
          <p:cNvSpPr txBox="1"/>
          <p:nvPr/>
        </p:nvSpPr>
        <p:spPr>
          <a:xfrm>
            <a:off x="156411" y="5063460"/>
            <a:ext cx="65451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If the switch is closed the electricity will be able to flow round the circuit and light the bulb. A closed switch means a complete circuit.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F07819-7FB5-495F-AA14-920A1AEDA4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31112" r="28070" b="44693"/>
          <a:stretch/>
        </p:blipFill>
        <p:spPr>
          <a:xfrm>
            <a:off x="1479884" y="1818170"/>
            <a:ext cx="3574267" cy="315479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1512A4-CC50-45B5-B172-2E3D46B212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66810" r="29825" b="9869"/>
          <a:stretch/>
        </p:blipFill>
        <p:spPr>
          <a:xfrm>
            <a:off x="1726981" y="5986790"/>
            <a:ext cx="3404035" cy="31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99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173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9</cp:revision>
  <dcterms:created xsi:type="dcterms:W3CDTF">2020-06-17T13:33:25Z</dcterms:created>
  <dcterms:modified xsi:type="dcterms:W3CDTF">2020-06-18T11:40:54Z</dcterms:modified>
</cp:coreProperties>
</file>