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1313" y="2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7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D59F4-8679-4827-A80E-37977BAB4ED0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7" y="6456325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DA237C-A7BA-47E8-9DDF-5EF12D2612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2229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13/07/2020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217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64 – 33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2824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¾ of 16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 more than 26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5 x 2 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40 ÷ 5 =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I’m thinking of a number. I double it and add 3. My answer is 15.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3448630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14/07/2020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99 + 9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6540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 + 25 + 20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 - 5 = 20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74 – 38 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540" y="244138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10 x 2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B92880-F450-4BB2-89EF-9D61AEE40BD3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 am thinking of a number. I halve it and add 2. The answer is 7.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2521851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15/07/2020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7203" y="56598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 divided into 5 groups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7203" y="44547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3/5 of 25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 x 5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163 + 9 =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134 – 8 =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4B8304-C9E6-4165-8D41-0ED40A792AFB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Two children share 20 sweets between them. There are still five left. How many sweets were there altogether?</a:t>
            </a:r>
          </a:p>
        </p:txBody>
      </p:sp>
    </p:spTree>
    <p:extLst>
      <p:ext uri="{BB962C8B-B14F-4D97-AF65-F5344CB8AC3E}">
        <p14:creationId xmlns:p14="http://schemas.microsoft.com/office/powerpoint/2010/main" val="3002266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16/07/2020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32217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79 – 27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2824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¾ of 40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24 more than 37 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 x 10 x 2 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2824" y="245718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kern="0" dirty="0">
                <a:solidFill>
                  <a:prstClr val="black"/>
                </a:solidFill>
              </a:rPr>
              <a:t>30 ÷ 5 =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I’m thinking of a number. I double it and add 5. My answer is 19.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3356523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494223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45" y="4607634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9486" y="82568"/>
            <a:ext cx="3894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Five a day – 17/07/2020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2824" y="4056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65 + 9 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6540" y="445792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256 + 9 =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 - 7 = 30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66307" y="246869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74 – 8 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6540" y="2441389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 x 5 x 2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1B92880-F450-4BB2-89EF-9D61AEE40BD3}"/>
              </a:ext>
            </a:extLst>
          </p:cNvPr>
          <p:cNvSpPr/>
          <p:nvPr/>
        </p:nvSpPr>
        <p:spPr>
          <a:xfrm>
            <a:off x="4766307" y="4792299"/>
            <a:ext cx="4160701" cy="18604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u="sng" dirty="0">
                <a:solidFill>
                  <a:schemeClr val="tx1"/>
                </a:solidFill>
              </a:rPr>
              <a:t>Word problem</a:t>
            </a:r>
          </a:p>
          <a:p>
            <a:endParaRPr lang="en-GB" b="1" u="sng" dirty="0"/>
          </a:p>
          <a:p>
            <a:r>
              <a:rPr lang="en-GB" dirty="0">
                <a:solidFill>
                  <a:schemeClr val="tx1"/>
                </a:solidFill>
              </a:rPr>
              <a:t>I am thinking of a number. I halve it and add 8. The answer is 18. What is my number?</a:t>
            </a:r>
          </a:p>
        </p:txBody>
      </p:sp>
    </p:spTree>
    <p:extLst>
      <p:ext uri="{BB962C8B-B14F-4D97-AF65-F5344CB8AC3E}">
        <p14:creationId xmlns:p14="http://schemas.microsoft.com/office/powerpoint/2010/main" val="307878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2351</TotalTime>
  <Words>264</Words>
  <Application>Microsoft Office PowerPoint</Application>
  <PresentationFormat>On-screen Show (4:3)</PresentationFormat>
  <Paragraphs>45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Shaun Downie</cp:lastModifiedBy>
  <cp:revision>43</cp:revision>
  <cp:lastPrinted>2020-07-08T08:14:42Z</cp:lastPrinted>
  <dcterms:created xsi:type="dcterms:W3CDTF">2018-07-12T09:26:10Z</dcterms:created>
  <dcterms:modified xsi:type="dcterms:W3CDTF">2020-07-09T18:11:11Z</dcterms:modified>
</cp:coreProperties>
</file>