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7"/>
  </p:handout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29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1697" y="1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DD59F4-8679-4827-A80E-37977BAB4ED0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325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1697" y="6456325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DA237C-A7BA-47E8-9DDF-5EF12D2612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2229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15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3561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700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245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204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18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64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234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271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671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316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07A8A-306F-44B1-A264-4603F3B36496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66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494223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2415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5718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45" y="4607634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79486" y="82568"/>
            <a:ext cx="3894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/>
              <a:t>Five a day – 06/07/2020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2217" y="405641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55 – 43 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2824" y="4457927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½ of 16 =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19 more than 46 =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66307" y="2468692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_____ + 37 = 50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2824" y="2457185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kern="0" dirty="0">
                <a:solidFill>
                  <a:prstClr val="black"/>
                </a:solidFill>
              </a:rPr>
              <a:t>50 ÷ 10 =</a:t>
            </a:r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766307" y="4792299"/>
            <a:ext cx="4160701" cy="18604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u="sng" dirty="0">
                <a:solidFill>
                  <a:schemeClr val="tx1"/>
                </a:solidFill>
              </a:rPr>
              <a:t>Word problem</a:t>
            </a:r>
          </a:p>
          <a:p>
            <a:endParaRPr lang="en-GB" b="1" u="sng" dirty="0"/>
          </a:p>
          <a:p>
            <a:r>
              <a:rPr lang="en-GB" dirty="0">
                <a:solidFill>
                  <a:schemeClr val="tx1"/>
                </a:solidFill>
              </a:rPr>
              <a:t>Tom has £16. Jane has ½ of £30. Who has more money? How much more?</a:t>
            </a:r>
          </a:p>
        </p:txBody>
      </p:sp>
    </p:spTree>
    <p:extLst>
      <p:ext uri="{BB962C8B-B14F-4D97-AF65-F5344CB8AC3E}">
        <p14:creationId xmlns:p14="http://schemas.microsoft.com/office/powerpoint/2010/main" val="34486301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494223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2415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5718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45" y="4607634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79486" y="82568"/>
            <a:ext cx="3894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/>
              <a:t>Five a day – 07/07/2020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2824" y="405641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63 + 18 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6540" y="4457927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1/3 of 15 =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83 – 38 =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66307" y="2468692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 x 10 x 10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6540" y="2441389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 x 10 x 2 =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1B92880-F450-4BB2-89EF-9D61AEE40BD3}"/>
              </a:ext>
            </a:extLst>
          </p:cNvPr>
          <p:cNvSpPr/>
          <p:nvPr/>
        </p:nvSpPr>
        <p:spPr>
          <a:xfrm>
            <a:off x="4766307" y="4792299"/>
            <a:ext cx="4160701" cy="18604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u="sng" dirty="0">
                <a:solidFill>
                  <a:schemeClr val="tx1"/>
                </a:solidFill>
              </a:rPr>
              <a:t>Word problem</a:t>
            </a:r>
          </a:p>
          <a:p>
            <a:endParaRPr lang="en-GB" b="1" u="sng" dirty="0"/>
          </a:p>
          <a:p>
            <a:r>
              <a:rPr lang="en-GB" dirty="0">
                <a:solidFill>
                  <a:schemeClr val="tx1"/>
                </a:solidFill>
              </a:rPr>
              <a:t>I am thinking of a number. ½ of my number is 10. Double my number is 40. What is my number?</a:t>
            </a:r>
          </a:p>
        </p:txBody>
      </p:sp>
    </p:spTree>
    <p:extLst>
      <p:ext uri="{BB962C8B-B14F-4D97-AF65-F5344CB8AC3E}">
        <p14:creationId xmlns:p14="http://schemas.microsoft.com/office/powerpoint/2010/main" val="25218519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494223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2415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5718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45" y="4607634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79486" y="82568"/>
            <a:ext cx="3894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/>
              <a:t>Five a day – 08/07/2020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2824" y="405641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 lots of 2 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7203" y="4454727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2/</a:t>
            </a:r>
            <a:r>
              <a:rPr lang="en-GB" dirty="0"/>
              <a:t>5</a:t>
            </a:r>
            <a:r>
              <a:rPr lang="en-GB"/>
              <a:t> of 10 </a:t>
            </a:r>
            <a:r>
              <a:rPr lang="en-GB" dirty="0"/>
              <a:t>=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88 – 60 =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66307" y="2468692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kern="0" dirty="0">
                <a:solidFill>
                  <a:prstClr val="black"/>
                </a:solidFill>
              </a:rPr>
              <a:t>10 ÷ ___ = 5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482824" y="2457185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49 + 36 =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54B8304-C9E6-4165-8D41-0ED40A792AFB}"/>
              </a:ext>
            </a:extLst>
          </p:cNvPr>
          <p:cNvSpPr/>
          <p:nvPr/>
        </p:nvSpPr>
        <p:spPr>
          <a:xfrm>
            <a:off x="4766307" y="4792299"/>
            <a:ext cx="4160701" cy="18604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u="sng" dirty="0">
                <a:solidFill>
                  <a:schemeClr val="tx1"/>
                </a:solidFill>
              </a:rPr>
              <a:t>Word problem</a:t>
            </a:r>
          </a:p>
          <a:p>
            <a:endParaRPr lang="en-GB" b="1" u="sng" dirty="0"/>
          </a:p>
          <a:p>
            <a:r>
              <a:rPr lang="en-GB" dirty="0">
                <a:solidFill>
                  <a:schemeClr val="tx1"/>
                </a:solidFill>
              </a:rPr>
              <a:t>Six children buy four sweets each. How many are altogether?</a:t>
            </a:r>
          </a:p>
        </p:txBody>
      </p:sp>
    </p:spTree>
    <p:extLst>
      <p:ext uri="{BB962C8B-B14F-4D97-AF65-F5344CB8AC3E}">
        <p14:creationId xmlns:p14="http://schemas.microsoft.com/office/powerpoint/2010/main" val="30022667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494223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2415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5718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45" y="4607634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79486" y="82568"/>
            <a:ext cx="3894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/>
              <a:t>Five a day – 09/07/2020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2217" y="405641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55 – 43 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2824" y="4457927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½ of 16 =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19 more than 46 =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66307" y="2468692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_____ + 37 = 50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2824" y="2457185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kern="0" dirty="0">
                <a:solidFill>
                  <a:prstClr val="black"/>
                </a:solidFill>
              </a:rPr>
              <a:t>50 ÷ 10 =</a:t>
            </a:r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766307" y="4792299"/>
            <a:ext cx="4160701" cy="18604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u="sng" dirty="0">
                <a:solidFill>
                  <a:schemeClr val="tx1"/>
                </a:solidFill>
              </a:rPr>
              <a:t>Word problem</a:t>
            </a:r>
          </a:p>
          <a:p>
            <a:endParaRPr lang="en-GB" b="1" u="sng" dirty="0"/>
          </a:p>
          <a:p>
            <a:r>
              <a:rPr lang="en-GB" dirty="0">
                <a:solidFill>
                  <a:schemeClr val="tx1"/>
                </a:solidFill>
              </a:rPr>
              <a:t>Tom has £16. Jane has ½ of £30. Who has more money? How much more?</a:t>
            </a:r>
          </a:p>
        </p:txBody>
      </p:sp>
    </p:spTree>
    <p:extLst>
      <p:ext uri="{BB962C8B-B14F-4D97-AF65-F5344CB8AC3E}">
        <p14:creationId xmlns:p14="http://schemas.microsoft.com/office/powerpoint/2010/main" val="27802511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494223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2415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5718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45" y="4607634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79486" y="82568"/>
            <a:ext cx="3894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/>
              <a:t>Five a day – 10/07/2020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2824" y="405641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63 + 18 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6540" y="4457927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1/3 of 15 =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83 – 38 =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66307" y="2468692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 x 10 x 10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6540" y="2441389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 x 10 x 2 =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1B92880-F450-4BB2-89EF-9D61AEE40BD3}"/>
              </a:ext>
            </a:extLst>
          </p:cNvPr>
          <p:cNvSpPr/>
          <p:nvPr/>
        </p:nvSpPr>
        <p:spPr>
          <a:xfrm>
            <a:off x="4766307" y="4792299"/>
            <a:ext cx="4160701" cy="18604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u="sng" dirty="0">
                <a:solidFill>
                  <a:schemeClr val="tx1"/>
                </a:solidFill>
              </a:rPr>
              <a:t>Word problem</a:t>
            </a:r>
          </a:p>
          <a:p>
            <a:endParaRPr lang="en-GB" b="1" u="sng" dirty="0"/>
          </a:p>
          <a:p>
            <a:r>
              <a:rPr lang="en-GB" dirty="0">
                <a:solidFill>
                  <a:schemeClr val="tx1"/>
                </a:solidFill>
              </a:rPr>
              <a:t>I am thinking of a number. ½ of my number is 10. Double my number is 40. What is my number?</a:t>
            </a:r>
          </a:p>
        </p:txBody>
      </p:sp>
    </p:spTree>
    <p:extLst>
      <p:ext uri="{BB962C8B-B14F-4D97-AF65-F5344CB8AC3E}">
        <p14:creationId xmlns:p14="http://schemas.microsoft.com/office/powerpoint/2010/main" val="3271858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2338</TotalTime>
  <Words>251</Words>
  <Application>Microsoft Office PowerPoint</Application>
  <PresentationFormat>On-screen Show (4:3)</PresentationFormat>
  <Paragraphs>45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</dc:creator>
  <cp:lastModifiedBy>Shaun Downie</cp:lastModifiedBy>
  <cp:revision>41</cp:revision>
  <cp:lastPrinted>2020-07-08T08:14:42Z</cp:lastPrinted>
  <dcterms:created xsi:type="dcterms:W3CDTF">2018-07-12T09:26:10Z</dcterms:created>
  <dcterms:modified xsi:type="dcterms:W3CDTF">2020-07-08T08:28:09Z</dcterms:modified>
</cp:coreProperties>
</file>