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898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454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881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744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413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350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384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67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879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685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155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FF8CE-2A4E-4B23-9836-BA827E7AF36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BD5C8-4860-4715-A0BE-549F9DC8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820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12AAA6-0103-4EE9-A05F-578CC9DFB1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40" t="11877" r="31724" b="9100"/>
          <a:stretch/>
        </p:blipFill>
        <p:spPr>
          <a:xfrm>
            <a:off x="220716" y="599088"/>
            <a:ext cx="6429349" cy="833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560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E25B87-7220-4FD3-90DE-CBEC811E4F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60" t="9003" r="35862" b="7376"/>
          <a:stretch/>
        </p:blipFill>
        <p:spPr>
          <a:xfrm>
            <a:off x="252248" y="189185"/>
            <a:ext cx="6587926" cy="1008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42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1A9DF2-5CE3-4CEA-8FF6-7010938C6D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89" t="11015" r="34943" b="4214"/>
          <a:stretch/>
        </p:blipFill>
        <p:spPr>
          <a:xfrm>
            <a:off x="126123" y="504495"/>
            <a:ext cx="6611524" cy="10105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06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79B645-8984-4F57-85A1-0AD6C18B81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40" t="11302" r="34483" b="8813"/>
          <a:stretch/>
        </p:blipFill>
        <p:spPr>
          <a:xfrm>
            <a:off x="141889" y="425667"/>
            <a:ext cx="6759890" cy="939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068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KaurA</dc:creator>
  <cp:lastModifiedBy>KaurA</cp:lastModifiedBy>
  <cp:revision>1</cp:revision>
  <dcterms:created xsi:type="dcterms:W3CDTF">2020-06-19T12:56:07Z</dcterms:created>
  <dcterms:modified xsi:type="dcterms:W3CDTF">2020-06-19T13:01:26Z</dcterms:modified>
</cp:coreProperties>
</file>