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2" r:id="rId5"/>
    <p:sldId id="273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FF"/>
    <a:srgbClr val="EFDF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3" autoAdjust="0"/>
    <p:restoredTop sz="94660"/>
  </p:normalViewPr>
  <p:slideViewPr>
    <p:cSldViewPr snapToGrid="0">
      <p:cViewPr varScale="1">
        <p:scale>
          <a:sx n="67" d="100"/>
          <a:sy n="67" d="100"/>
        </p:scale>
        <p:origin x="1008" y="7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910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64794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1840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1500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818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918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60031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2303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8601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85395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661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6AD677-780B-4A74-948D-7E35BD0E7EA3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691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4.png"/><Relationship Id="rId7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5.png"/><Relationship Id="rId4" Type="http://schemas.openxmlformats.org/officeDocument/2006/relationships/image" Target="../media/image3.jpeg"/><Relationship Id="rId9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3937" y="1187582"/>
            <a:ext cx="4505334" cy="563319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0316" y="1179220"/>
            <a:ext cx="4548010" cy="600508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961173" y="1240525"/>
            <a:ext cx="126000" cy="5040000"/>
          </a:xfrm>
          <a:prstGeom prst="roundRect">
            <a:avLst>
              <a:gd name="adj" fmla="val 375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186062" y="1205347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198509" y="1224175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6292207" y="1800853"/>
          <a:ext cx="2196404" cy="22399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9101">
                  <a:extLst>
                    <a:ext uri="{9D8B030D-6E8A-4147-A177-3AD203B41FA5}">
                      <a16:colId xmlns:a16="http://schemas.microsoft.com/office/drawing/2014/main" val="1801149435"/>
                    </a:ext>
                  </a:extLst>
                </a:gridCol>
                <a:gridCol w="549101">
                  <a:extLst>
                    <a:ext uri="{9D8B030D-6E8A-4147-A177-3AD203B41FA5}">
                      <a16:colId xmlns:a16="http://schemas.microsoft.com/office/drawing/2014/main" val="1459054171"/>
                    </a:ext>
                  </a:extLst>
                </a:gridCol>
                <a:gridCol w="549101">
                  <a:extLst>
                    <a:ext uri="{9D8B030D-6E8A-4147-A177-3AD203B41FA5}">
                      <a16:colId xmlns:a16="http://schemas.microsoft.com/office/drawing/2014/main" val="1852503051"/>
                    </a:ext>
                  </a:extLst>
                </a:gridCol>
                <a:gridCol w="549101">
                  <a:extLst>
                    <a:ext uri="{9D8B030D-6E8A-4147-A177-3AD203B41FA5}">
                      <a16:colId xmlns:a16="http://schemas.microsoft.com/office/drawing/2014/main" val="687404928"/>
                    </a:ext>
                  </a:extLst>
                </a:gridCol>
              </a:tblGrid>
              <a:tr h="55998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7575746"/>
                  </a:ext>
                </a:extLst>
              </a:tr>
              <a:tr h="559981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0515848"/>
                  </a:ext>
                </a:extLst>
              </a:tr>
              <a:tr h="559981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5416852"/>
                  </a:ext>
                </a:extLst>
              </a:tr>
              <a:tr h="559981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8335659"/>
                  </a:ext>
                </a:extLst>
              </a:tr>
            </a:tbl>
          </a:graphicData>
        </a:graphic>
      </p:graphicFrame>
      <p:sp>
        <p:nvSpPr>
          <p:cNvPr id="4" name="Freeform 3"/>
          <p:cNvSpPr/>
          <p:nvPr/>
        </p:nvSpPr>
        <p:spPr>
          <a:xfrm>
            <a:off x="6305006" y="1809562"/>
            <a:ext cx="2174896" cy="2231215"/>
          </a:xfrm>
          <a:custGeom>
            <a:avLst/>
            <a:gdLst>
              <a:gd name="connsiteX0" fmla="*/ 0 w 2194560"/>
              <a:gd name="connsiteY0" fmla="*/ 1114697 h 2246811"/>
              <a:gd name="connsiteX1" fmla="*/ 2194560 w 2194560"/>
              <a:gd name="connsiteY1" fmla="*/ 0 h 2246811"/>
              <a:gd name="connsiteX2" fmla="*/ 1645920 w 2194560"/>
              <a:gd name="connsiteY2" fmla="*/ 2246811 h 2246811"/>
              <a:gd name="connsiteX3" fmla="*/ 0 w 2194560"/>
              <a:gd name="connsiteY3" fmla="*/ 1114697 h 2246811"/>
              <a:gd name="connsiteX0" fmla="*/ 0 w 2185807"/>
              <a:gd name="connsiteY0" fmla="*/ 1105961 h 2238075"/>
              <a:gd name="connsiteX1" fmla="*/ 2185807 w 2185807"/>
              <a:gd name="connsiteY1" fmla="*/ 0 h 2238075"/>
              <a:gd name="connsiteX2" fmla="*/ 1645920 w 2185807"/>
              <a:gd name="connsiteY2" fmla="*/ 2238075 h 2238075"/>
              <a:gd name="connsiteX3" fmla="*/ 0 w 2185807"/>
              <a:gd name="connsiteY3" fmla="*/ 1105961 h 2238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85807" h="2238075">
                <a:moveTo>
                  <a:pt x="0" y="1105961"/>
                </a:moveTo>
                <a:lnTo>
                  <a:pt x="2185807" y="0"/>
                </a:lnTo>
                <a:lnTo>
                  <a:pt x="1645920" y="2238075"/>
                </a:lnTo>
                <a:lnTo>
                  <a:pt x="0" y="1105961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30000"/>
            </a:schemeClr>
          </a:solidFill>
          <a:ln w="317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5159757" y="4871652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4340" y="3039291"/>
            <a:ext cx="1714630" cy="118409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20" y="1879722"/>
            <a:ext cx="1641810" cy="1220529"/>
          </a:xfrm>
          <a:prstGeom prst="rect">
            <a:avLst/>
          </a:prstGeom>
        </p:spPr>
      </p:pic>
      <p:sp>
        <p:nvSpPr>
          <p:cNvPr id="23" name="Rounded Rectangular Callout 22"/>
          <p:cNvSpPr/>
          <p:nvPr/>
        </p:nvSpPr>
        <p:spPr>
          <a:xfrm>
            <a:off x="2116183" y="1800853"/>
            <a:ext cx="2328962" cy="1005779"/>
          </a:xfrm>
          <a:prstGeom prst="wedgeRoundRectCallout">
            <a:avLst>
              <a:gd name="adj1" fmla="val -67200"/>
              <a:gd name="adj2" fmla="val 47726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Rounded Rectangular Callout 49"/>
          <p:cNvSpPr/>
          <p:nvPr/>
        </p:nvSpPr>
        <p:spPr>
          <a:xfrm>
            <a:off x="564542" y="3243732"/>
            <a:ext cx="2328962" cy="1005779"/>
          </a:xfrm>
          <a:prstGeom prst="wedgeRoundRectCallout">
            <a:avLst>
              <a:gd name="adj1" fmla="val 67039"/>
              <a:gd name="adj2" fmla="val 14824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8" name="Straight Arrow Connector 27"/>
          <p:cNvCxnSpPr/>
          <p:nvPr/>
        </p:nvCxnSpPr>
        <p:spPr>
          <a:xfrm>
            <a:off x="7919766" y="4103419"/>
            <a:ext cx="537685" cy="0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>
            <a:off x="8584055" y="3472048"/>
            <a:ext cx="0" cy="568729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3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3939" y="115000"/>
            <a:ext cx="5578323" cy="74987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6062" y="1202193"/>
            <a:ext cx="341406" cy="49381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25434" y="1202192"/>
            <a:ext cx="438950" cy="49381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12300" y="4871652"/>
            <a:ext cx="438950" cy="49991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256371" y="1625821"/>
            <a:ext cx="2078916" cy="119492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14040" y="3081862"/>
            <a:ext cx="2085013" cy="118882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600199" y="3567401"/>
            <a:ext cx="621846" cy="37798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912223" y="4113191"/>
            <a:ext cx="621846" cy="37798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CCCBDC6-4FC4-45EA-A17B-B3FD422E23D9}"/>
              </a:ext>
            </a:extLst>
          </p:cNvPr>
          <p:cNvSpPr txBox="1"/>
          <p:nvPr/>
        </p:nvSpPr>
        <p:spPr>
          <a:xfrm>
            <a:off x="6696075" y="381000"/>
            <a:ext cx="19429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Thursday 25</a:t>
            </a:r>
            <a:r>
              <a:rPr lang="en-GB" baseline="30000" dirty="0"/>
              <a:t>th</a:t>
            </a:r>
            <a:r>
              <a:rPr lang="en-GB" dirty="0"/>
              <a:t> June</a:t>
            </a:r>
          </a:p>
        </p:txBody>
      </p:sp>
    </p:spTree>
    <p:extLst>
      <p:ext uri="{BB962C8B-B14F-4D97-AF65-F5344CB8AC3E}">
        <p14:creationId xmlns:p14="http://schemas.microsoft.com/office/powerpoint/2010/main" val="24928032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8968" y="1150562"/>
            <a:ext cx="4419983" cy="623674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834" y="1150349"/>
            <a:ext cx="4407790" cy="4529721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961173" y="1240525"/>
            <a:ext cx="126000" cy="5040000"/>
          </a:xfrm>
          <a:prstGeom prst="roundRect">
            <a:avLst>
              <a:gd name="adj" fmla="val 375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186062" y="1205347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198509" y="1224175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5164130" y="3786652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405" y="1854059"/>
            <a:ext cx="1509602" cy="174846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39" y="115000"/>
            <a:ext cx="5578323" cy="74987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3250" y="1187582"/>
            <a:ext cx="341406" cy="49381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13308" y="1195787"/>
            <a:ext cx="438950" cy="49381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13308" y="3760525"/>
            <a:ext cx="438950" cy="49991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F087037-5D53-4D6A-97CC-434213CFC107}"/>
              </a:ext>
            </a:extLst>
          </p:cNvPr>
          <p:cNvSpPr txBox="1"/>
          <p:nvPr/>
        </p:nvSpPr>
        <p:spPr>
          <a:xfrm>
            <a:off x="6629400" y="352425"/>
            <a:ext cx="16599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Friday 26</a:t>
            </a:r>
            <a:r>
              <a:rPr lang="en-GB" baseline="30000" dirty="0"/>
              <a:t>th</a:t>
            </a:r>
            <a:r>
              <a:rPr lang="en-GB" dirty="0"/>
              <a:t> June</a:t>
            </a:r>
          </a:p>
        </p:txBody>
      </p:sp>
    </p:spTree>
    <p:extLst>
      <p:ext uri="{BB962C8B-B14F-4D97-AF65-F5344CB8AC3E}">
        <p14:creationId xmlns:p14="http://schemas.microsoft.com/office/powerpoint/2010/main" val="24607298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D87086E9F93C446B91C582CCE4E228D" ma:contentTypeVersion="10" ma:contentTypeDescription="Create a new document." ma:contentTypeScope="" ma:versionID="90808cf773f901dc4b7f51a40078513c">
  <xsd:schema xmlns:xsd="http://www.w3.org/2001/XMLSchema" xmlns:xs="http://www.w3.org/2001/XMLSchema" xmlns:p="http://schemas.microsoft.com/office/2006/metadata/properties" xmlns:ns3="f704b28b-b764-4779-9835-b35558b6e930" targetNamespace="http://schemas.microsoft.com/office/2006/metadata/properties" ma:root="true" ma:fieldsID="c06bcf10b8ae797708ab49b169a3e72f" ns3:_="">
    <xsd:import namespace="f704b28b-b764-4779-9835-b35558b6e93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04b28b-b764-4779-9835-b35558b6e9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71E7D7F-DA2D-42CD-9E80-8545BDA3D89D}">
  <ds:schemaRefs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dcmitype/"/>
    <ds:schemaRef ds:uri="f704b28b-b764-4779-9835-b35558b6e930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49DAE7AB-7536-4A91-9912-AACDCAA0E72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704b28b-b764-4779-9835-b35558b6e9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AE67110-F9BA-4DFE-811A-30B9B09E7CA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9353</TotalTime>
  <Words>6</Words>
  <Application>Microsoft Office PowerPoint</Application>
  <PresentationFormat>A4 Paper (210x297 mm)</PresentationFormat>
  <Paragraphs>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Trinity MAT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Tony Staneff</dc:creator>
  <cp:lastModifiedBy>Ben Sparrow</cp:lastModifiedBy>
  <cp:revision>244</cp:revision>
  <dcterms:created xsi:type="dcterms:W3CDTF">2019-02-23T20:52:48Z</dcterms:created>
  <dcterms:modified xsi:type="dcterms:W3CDTF">2020-06-16T17:16:25Z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0x0101004D87086E9F93C446B91C582CCE4E228D</vt:lpwstr>
  </property>
</Properties>
</file>