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554" y="108"/>
      </p:cViewPr>
      <p:guideLst>
        <p:guide orient="horz" pos="2160"/>
        <p:guide pos="2880"/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3CE5B-2C1A-4F5A-BA76-B8712203CFA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0F9D9-1FC2-4FB7-962D-08CBCFF9A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05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29.06.20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11 x 2 x 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28.4 – 17.3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XXI – VI =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274 ÷ 5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3567685" y="3078887"/>
            <a:ext cx="2426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Convert this to digital time – twenty minutes past six in the morning.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50A4DC2-B2D9-4B1B-A34D-BC4B31CE9C2A}"/>
              </a:ext>
            </a:extLst>
          </p:cNvPr>
          <p:cNvSpPr txBox="1"/>
          <p:nvPr/>
        </p:nvSpPr>
        <p:spPr>
          <a:xfrm>
            <a:off x="666740" y="25970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12, 15, 18, 21, ___, ___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159E05A-CC7E-4D47-AC65-1DA8E38966EB}"/>
              </a:ext>
            </a:extLst>
          </p:cNvPr>
          <p:cNvSpPr txBox="1"/>
          <p:nvPr/>
        </p:nvSpPr>
        <p:spPr>
          <a:xfrm>
            <a:off x="5440505" y="4561188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30.06.20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7A9B6D8-F1D2-4C19-AB8E-B5820D2FE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9902" y="7927812"/>
            <a:ext cx="2432515" cy="11272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246D75A-7BC6-4417-8F95-94562EF0E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93" y="6459648"/>
            <a:ext cx="2432515" cy="1127288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CDB5E129-278C-42A6-96C3-C93A79646DBE}"/>
              </a:ext>
            </a:extLst>
          </p:cNvPr>
          <p:cNvSpPr txBox="1"/>
          <p:nvPr/>
        </p:nvSpPr>
        <p:spPr>
          <a:xfrm>
            <a:off x="3572077" y="4841277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 x 5 x 4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19602E0-FE2E-4030-AA3E-8B6AD0E35DB2}"/>
              </a:ext>
            </a:extLst>
          </p:cNvPr>
          <p:cNvSpPr txBox="1"/>
          <p:nvPr/>
        </p:nvSpPr>
        <p:spPr>
          <a:xfrm>
            <a:off x="3578128" y="6194931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19.4 – 13.7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8BA9A7B-858F-4295-A810-355D8F5C6360}"/>
              </a:ext>
            </a:extLst>
          </p:cNvPr>
          <p:cNvSpPr txBox="1"/>
          <p:nvPr/>
        </p:nvSpPr>
        <p:spPr>
          <a:xfrm>
            <a:off x="706636" y="617474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XL - VII =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633CEB7-7868-442A-BC44-78A0BF2058A8}"/>
              </a:ext>
            </a:extLst>
          </p:cNvPr>
          <p:cNvSpPr/>
          <p:nvPr/>
        </p:nvSpPr>
        <p:spPr>
          <a:xfrm>
            <a:off x="2560491" y="8235008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4949EA-B8AD-4DE3-B4C9-119814BBB7DB}"/>
              </a:ext>
            </a:extLst>
          </p:cNvPr>
          <p:cNvSpPr txBox="1"/>
          <p:nvPr/>
        </p:nvSpPr>
        <p:spPr>
          <a:xfrm>
            <a:off x="769816" y="76589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1787 ÷ 3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3C9DEF3-C49C-41F7-B7F4-B4E263FE3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90" y="5090102"/>
            <a:ext cx="2432515" cy="112728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9DBFD8C-4B67-438E-9E74-43289AF5A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736" y="6441388"/>
            <a:ext cx="2432515" cy="11272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3A8B7DC-7DC8-4636-A475-A5A27F3C0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330" y="7916232"/>
            <a:ext cx="2432515" cy="112728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22D0E822-D02F-4E18-9B74-84219212F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037" y="5075966"/>
            <a:ext cx="2432515" cy="1127288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B7EB3A07-A30E-47D7-B2E5-965433D4B9A2}"/>
              </a:ext>
            </a:extLst>
          </p:cNvPr>
          <p:cNvSpPr txBox="1"/>
          <p:nvPr/>
        </p:nvSpPr>
        <p:spPr>
          <a:xfrm>
            <a:off x="3607580" y="7620820"/>
            <a:ext cx="2426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Convert this to digital time – quarter past one in the afternoon.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3278EE-06FB-4D30-A303-0614D13E4DDA}"/>
              </a:ext>
            </a:extLst>
          </p:cNvPr>
          <p:cNvSpPr txBox="1"/>
          <p:nvPr/>
        </p:nvSpPr>
        <p:spPr>
          <a:xfrm>
            <a:off x="706635" y="4801642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8, 6, 4 ,2, 0, ___, ___</a:t>
            </a:r>
          </a:p>
        </p:txBody>
      </p:sp>
    </p:spTree>
    <p:extLst>
      <p:ext uri="{BB962C8B-B14F-4D97-AF65-F5344CB8AC3E}">
        <p14:creationId xmlns:p14="http://schemas.microsoft.com/office/powerpoint/2010/main" val="3774941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01.07.20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 x 7 x 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82.6 – 39.3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 - XXIV =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481 ÷ 6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3567685" y="3078887"/>
            <a:ext cx="2426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Convert this to digital time – quarter to seven at night.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50A4DC2-B2D9-4B1B-A34D-BC4B31CE9C2A}"/>
              </a:ext>
            </a:extLst>
          </p:cNvPr>
          <p:cNvSpPr txBox="1"/>
          <p:nvPr/>
        </p:nvSpPr>
        <p:spPr>
          <a:xfrm>
            <a:off x="666740" y="25970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10, 5, 0, -5, ___, ___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159E05A-CC7E-4D47-AC65-1DA8E38966EB}"/>
              </a:ext>
            </a:extLst>
          </p:cNvPr>
          <p:cNvSpPr txBox="1"/>
          <p:nvPr/>
        </p:nvSpPr>
        <p:spPr>
          <a:xfrm>
            <a:off x="5440505" y="4561188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02.07.20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7A9B6D8-F1D2-4C19-AB8E-B5820D2FE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9902" y="7927812"/>
            <a:ext cx="2432515" cy="11272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246D75A-7BC6-4417-8F95-94562EF0E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93" y="6459648"/>
            <a:ext cx="2432515" cy="1127288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CDB5E129-278C-42A6-96C3-C93A79646DBE}"/>
              </a:ext>
            </a:extLst>
          </p:cNvPr>
          <p:cNvSpPr txBox="1"/>
          <p:nvPr/>
        </p:nvSpPr>
        <p:spPr>
          <a:xfrm>
            <a:off x="3572077" y="4841277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 x 8 x 3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19602E0-FE2E-4030-AA3E-8B6AD0E35DB2}"/>
              </a:ext>
            </a:extLst>
          </p:cNvPr>
          <p:cNvSpPr txBox="1"/>
          <p:nvPr/>
        </p:nvSpPr>
        <p:spPr>
          <a:xfrm>
            <a:off x="3578128" y="6194931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91.4 – 42.8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8BA9A7B-858F-4295-A810-355D8F5C6360}"/>
              </a:ext>
            </a:extLst>
          </p:cNvPr>
          <p:cNvSpPr txBox="1"/>
          <p:nvPr/>
        </p:nvSpPr>
        <p:spPr>
          <a:xfrm>
            <a:off x="706636" y="617474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LXX – IV =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633CEB7-7868-442A-BC44-78A0BF2058A8}"/>
              </a:ext>
            </a:extLst>
          </p:cNvPr>
          <p:cNvSpPr/>
          <p:nvPr/>
        </p:nvSpPr>
        <p:spPr>
          <a:xfrm>
            <a:off x="2560491" y="8235008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4949EA-B8AD-4DE3-B4C9-119814BBB7DB}"/>
              </a:ext>
            </a:extLst>
          </p:cNvPr>
          <p:cNvSpPr txBox="1"/>
          <p:nvPr/>
        </p:nvSpPr>
        <p:spPr>
          <a:xfrm>
            <a:off x="769816" y="76589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499 ÷ 5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3C9DEF3-C49C-41F7-B7F4-B4E263FE3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90" y="5090102"/>
            <a:ext cx="2432515" cy="112728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9DBFD8C-4B67-438E-9E74-43289AF5A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736" y="6441388"/>
            <a:ext cx="2432515" cy="11272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3A8B7DC-7DC8-4636-A475-A5A27F3C0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330" y="7916232"/>
            <a:ext cx="2432515" cy="112728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22D0E822-D02F-4E18-9B74-84219212F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037" y="5075966"/>
            <a:ext cx="2432515" cy="1127288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B7EB3A07-A30E-47D7-B2E5-965433D4B9A2}"/>
              </a:ext>
            </a:extLst>
          </p:cNvPr>
          <p:cNvSpPr txBox="1"/>
          <p:nvPr/>
        </p:nvSpPr>
        <p:spPr>
          <a:xfrm>
            <a:off x="3607580" y="7620820"/>
            <a:ext cx="2426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Convert this to digital time – twenty five minutes to five in the evening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3278EE-06FB-4D30-A303-0614D13E4DDA}"/>
              </a:ext>
            </a:extLst>
          </p:cNvPr>
          <p:cNvSpPr txBox="1"/>
          <p:nvPr/>
        </p:nvSpPr>
        <p:spPr>
          <a:xfrm>
            <a:off x="706635" y="4801642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-14, -12, -10, ___, ___</a:t>
            </a:r>
          </a:p>
        </p:txBody>
      </p:sp>
    </p:spTree>
    <p:extLst>
      <p:ext uri="{BB962C8B-B14F-4D97-AF65-F5344CB8AC3E}">
        <p14:creationId xmlns:p14="http://schemas.microsoft.com/office/powerpoint/2010/main" val="3366134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03.07.20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 x 4 x 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91.1 – 57.5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LXV + CIII=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548 ÷ 4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3567685" y="3078887"/>
            <a:ext cx="2426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Convert this to digital time – midnight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50A4DC2-B2D9-4B1B-A34D-BC4B31CE9C2A}"/>
              </a:ext>
            </a:extLst>
          </p:cNvPr>
          <p:cNvSpPr txBox="1"/>
          <p:nvPr/>
        </p:nvSpPr>
        <p:spPr>
          <a:xfrm>
            <a:off x="666740" y="25970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25, 15, 5, ___, ___</a:t>
            </a:r>
          </a:p>
        </p:txBody>
      </p:sp>
    </p:spTree>
    <p:extLst>
      <p:ext uri="{BB962C8B-B14F-4D97-AF65-F5344CB8AC3E}">
        <p14:creationId xmlns:p14="http://schemas.microsoft.com/office/powerpoint/2010/main" val="3227059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192</Words>
  <Application>Microsoft Office PowerPoint</Application>
  <PresentationFormat>On-screen Show (4:3)</PresentationFormat>
  <Paragraphs>35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SmithC</cp:lastModifiedBy>
  <cp:revision>35</cp:revision>
  <cp:lastPrinted>2020-06-18T10:39:56Z</cp:lastPrinted>
  <dcterms:created xsi:type="dcterms:W3CDTF">2018-07-12T09:26:10Z</dcterms:created>
  <dcterms:modified xsi:type="dcterms:W3CDTF">2020-06-24T10:12:49Z</dcterms:modified>
</cp:coreProperties>
</file>