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72" r:id="rId2"/>
    <p:sldId id="320" r:id="rId3"/>
    <p:sldId id="293" r:id="rId4"/>
    <p:sldId id="294" r:id="rId5"/>
    <p:sldId id="295" r:id="rId6"/>
    <p:sldId id="296" r:id="rId7"/>
    <p:sldId id="297" r:id="rId8"/>
    <p:sldId id="301" r:id="rId9"/>
    <p:sldId id="298" r:id="rId10"/>
    <p:sldId id="299" r:id="rId11"/>
    <p:sldId id="304" r:id="rId12"/>
    <p:sldId id="300" r:id="rId13"/>
    <p:sldId id="302" r:id="rId14"/>
    <p:sldId id="305" r:id="rId15"/>
    <p:sldId id="306" r:id="rId16"/>
    <p:sldId id="30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30" autoAdjust="0"/>
    <p:restoredTop sz="94660"/>
  </p:normalViewPr>
  <p:slideViewPr>
    <p:cSldViewPr snapToGrid="0">
      <p:cViewPr varScale="1">
        <p:scale>
          <a:sx n="85" d="100"/>
          <a:sy n="85" d="100"/>
        </p:scale>
        <p:origin x="9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F22E3-671A-4DC5-8068-333392B5BA35}" type="datetimeFigureOut">
              <a:rPr lang="en-GB" smtClean="0"/>
              <a:t>27/09/2022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FE9A34-4E55-4D99-A073-7489440BD599}" type="slidenum">
              <a:rPr lang="en-GB" smtClean="0"/>
              <a:t>‹#›</a:t>
            </a:fld>
            <a:endParaRPr lang="en-GB"/>
          </a:p>
        </p:txBody>
      </p:sp>
    </p:spTree>
    <p:extLst>
      <p:ext uri="{BB962C8B-B14F-4D97-AF65-F5344CB8AC3E}">
        <p14:creationId xmlns:p14="http://schemas.microsoft.com/office/powerpoint/2010/main" val="1665360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220460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90683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43723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27610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9918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14327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260303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837269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12140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6685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80819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97684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017063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35885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123705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52c01f450d_0_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g152c01f450d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14763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18086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304815" lvl="0" indent="-228611" algn="l">
              <a:lnSpc>
                <a:spcPct val="100000"/>
              </a:lnSpc>
              <a:spcBef>
                <a:spcPts val="240"/>
              </a:spcBef>
              <a:spcAft>
                <a:spcPts val="0"/>
              </a:spcAft>
              <a:buClr>
                <a:schemeClr val="dk1"/>
              </a:buClr>
              <a:buSzPts val="1800"/>
              <a:buChar char="•"/>
              <a:defRPr/>
            </a:lvl1pPr>
            <a:lvl2pPr marL="609630" lvl="1" indent="-228611" algn="l">
              <a:lnSpc>
                <a:spcPct val="100000"/>
              </a:lnSpc>
              <a:spcBef>
                <a:spcPts val="240"/>
              </a:spcBef>
              <a:spcAft>
                <a:spcPts val="0"/>
              </a:spcAft>
              <a:buClr>
                <a:schemeClr val="dk1"/>
              </a:buClr>
              <a:buSzPts val="1800"/>
              <a:buChar char="–"/>
              <a:defRPr/>
            </a:lvl2pPr>
            <a:lvl3pPr marL="914446" lvl="2" indent="-228611" algn="l">
              <a:lnSpc>
                <a:spcPct val="100000"/>
              </a:lnSpc>
              <a:spcBef>
                <a:spcPts val="240"/>
              </a:spcBef>
              <a:spcAft>
                <a:spcPts val="0"/>
              </a:spcAft>
              <a:buClr>
                <a:schemeClr val="dk1"/>
              </a:buClr>
              <a:buSzPts val="1800"/>
              <a:buChar char="•"/>
              <a:defRPr/>
            </a:lvl3pPr>
            <a:lvl4pPr marL="1219261" lvl="3" indent="-228611" algn="l">
              <a:lnSpc>
                <a:spcPct val="100000"/>
              </a:lnSpc>
              <a:spcBef>
                <a:spcPts val="240"/>
              </a:spcBef>
              <a:spcAft>
                <a:spcPts val="0"/>
              </a:spcAft>
              <a:buClr>
                <a:schemeClr val="dk1"/>
              </a:buClr>
              <a:buSzPts val="1800"/>
              <a:buChar char="–"/>
              <a:defRPr/>
            </a:lvl4pPr>
            <a:lvl5pPr marL="1524076" lvl="4" indent="-228611" algn="l">
              <a:lnSpc>
                <a:spcPct val="100000"/>
              </a:lnSpc>
              <a:spcBef>
                <a:spcPts val="240"/>
              </a:spcBef>
              <a:spcAft>
                <a:spcPts val="0"/>
              </a:spcAft>
              <a:buClr>
                <a:schemeClr val="dk1"/>
              </a:buClr>
              <a:buSzPts val="1800"/>
              <a:buChar char="»"/>
              <a:defRPr/>
            </a:lvl5pPr>
            <a:lvl6pPr marL="1828891" lvl="5" indent="-228611" algn="l">
              <a:lnSpc>
                <a:spcPct val="100000"/>
              </a:lnSpc>
              <a:spcBef>
                <a:spcPts val="240"/>
              </a:spcBef>
              <a:spcAft>
                <a:spcPts val="0"/>
              </a:spcAft>
              <a:buClr>
                <a:schemeClr val="dk1"/>
              </a:buClr>
              <a:buSzPts val="1800"/>
              <a:buChar char="•"/>
              <a:defRPr/>
            </a:lvl6pPr>
            <a:lvl7pPr marL="2133707" lvl="6" indent="-228611" algn="l">
              <a:lnSpc>
                <a:spcPct val="100000"/>
              </a:lnSpc>
              <a:spcBef>
                <a:spcPts val="240"/>
              </a:spcBef>
              <a:spcAft>
                <a:spcPts val="0"/>
              </a:spcAft>
              <a:buClr>
                <a:schemeClr val="dk1"/>
              </a:buClr>
              <a:buSzPts val="1800"/>
              <a:buChar char="•"/>
              <a:defRPr/>
            </a:lvl7pPr>
            <a:lvl8pPr marL="2438522" lvl="7" indent="-228611" algn="l">
              <a:lnSpc>
                <a:spcPct val="100000"/>
              </a:lnSpc>
              <a:spcBef>
                <a:spcPts val="240"/>
              </a:spcBef>
              <a:spcAft>
                <a:spcPts val="0"/>
              </a:spcAft>
              <a:buClr>
                <a:schemeClr val="dk1"/>
              </a:buClr>
              <a:buSzPts val="1800"/>
              <a:buChar char="•"/>
              <a:defRPr/>
            </a:lvl8pPr>
            <a:lvl9pPr marL="2743337" lvl="8" indent="-228611" algn="l">
              <a:lnSpc>
                <a:spcPct val="100000"/>
              </a:lnSpc>
              <a:spcBef>
                <a:spcPts val="24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873744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481542" y="2937934"/>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481542" y="1937809"/>
            <a:ext cx="5181600" cy="1000125"/>
          </a:xfrm>
          <a:prstGeom prst="rect">
            <a:avLst/>
          </a:prstGeom>
          <a:noFill/>
          <a:ln>
            <a:noFill/>
          </a:ln>
        </p:spPr>
        <p:txBody>
          <a:bodyPr spcFirstLastPara="1" wrap="square" lIns="91425" tIns="45700" rIns="91425" bIns="45700" anchor="b" anchorCtr="0">
            <a:normAutofit/>
          </a:bodyPr>
          <a:lstStyle>
            <a:lvl1pPr marL="304815" lvl="0" indent="-152408" algn="l">
              <a:lnSpc>
                <a:spcPct val="100000"/>
              </a:lnSpc>
              <a:spcBef>
                <a:spcPts val="267"/>
              </a:spcBef>
              <a:spcAft>
                <a:spcPts val="0"/>
              </a:spcAft>
              <a:buClr>
                <a:srgbClr val="888888"/>
              </a:buClr>
              <a:buSzPts val="2000"/>
              <a:buNone/>
              <a:defRPr sz="1333">
                <a:solidFill>
                  <a:srgbClr val="888888"/>
                </a:solidFill>
              </a:defRPr>
            </a:lvl1pPr>
            <a:lvl2pPr marL="609630" lvl="1" indent="-152408" algn="l">
              <a:lnSpc>
                <a:spcPct val="100000"/>
              </a:lnSpc>
              <a:spcBef>
                <a:spcPts val="240"/>
              </a:spcBef>
              <a:spcAft>
                <a:spcPts val="0"/>
              </a:spcAft>
              <a:buClr>
                <a:srgbClr val="888888"/>
              </a:buClr>
              <a:buSzPts val="1800"/>
              <a:buNone/>
              <a:defRPr sz="1200">
                <a:solidFill>
                  <a:srgbClr val="888888"/>
                </a:solidFill>
              </a:defRPr>
            </a:lvl2pPr>
            <a:lvl3pPr marL="914446" lvl="2" indent="-152408" algn="l">
              <a:lnSpc>
                <a:spcPct val="100000"/>
              </a:lnSpc>
              <a:spcBef>
                <a:spcPts val="213"/>
              </a:spcBef>
              <a:spcAft>
                <a:spcPts val="0"/>
              </a:spcAft>
              <a:buClr>
                <a:srgbClr val="888888"/>
              </a:buClr>
              <a:buSzPts val="1600"/>
              <a:buNone/>
              <a:defRPr sz="1067">
                <a:solidFill>
                  <a:srgbClr val="888888"/>
                </a:solidFill>
              </a:defRPr>
            </a:lvl3pPr>
            <a:lvl4pPr marL="1219261" lvl="3" indent="-152408" algn="l">
              <a:lnSpc>
                <a:spcPct val="100000"/>
              </a:lnSpc>
              <a:spcBef>
                <a:spcPts val="187"/>
              </a:spcBef>
              <a:spcAft>
                <a:spcPts val="0"/>
              </a:spcAft>
              <a:buClr>
                <a:srgbClr val="888888"/>
              </a:buClr>
              <a:buSzPts val="1400"/>
              <a:buNone/>
              <a:defRPr sz="933">
                <a:solidFill>
                  <a:srgbClr val="888888"/>
                </a:solidFill>
              </a:defRPr>
            </a:lvl4pPr>
            <a:lvl5pPr marL="1524076" lvl="4" indent="-152408" algn="l">
              <a:lnSpc>
                <a:spcPct val="100000"/>
              </a:lnSpc>
              <a:spcBef>
                <a:spcPts val="187"/>
              </a:spcBef>
              <a:spcAft>
                <a:spcPts val="0"/>
              </a:spcAft>
              <a:buClr>
                <a:srgbClr val="888888"/>
              </a:buClr>
              <a:buSzPts val="1400"/>
              <a:buNone/>
              <a:defRPr sz="933">
                <a:solidFill>
                  <a:srgbClr val="888888"/>
                </a:solidFill>
              </a:defRPr>
            </a:lvl5pPr>
            <a:lvl6pPr marL="1828891" lvl="5" indent="-152408" algn="l">
              <a:lnSpc>
                <a:spcPct val="100000"/>
              </a:lnSpc>
              <a:spcBef>
                <a:spcPts val="187"/>
              </a:spcBef>
              <a:spcAft>
                <a:spcPts val="0"/>
              </a:spcAft>
              <a:buClr>
                <a:srgbClr val="888888"/>
              </a:buClr>
              <a:buSzPts val="1400"/>
              <a:buNone/>
              <a:defRPr sz="933">
                <a:solidFill>
                  <a:srgbClr val="888888"/>
                </a:solidFill>
              </a:defRPr>
            </a:lvl6pPr>
            <a:lvl7pPr marL="2133707" lvl="6" indent="-152408" algn="l">
              <a:lnSpc>
                <a:spcPct val="100000"/>
              </a:lnSpc>
              <a:spcBef>
                <a:spcPts val="187"/>
              </a:spcBef>
              <a:spcAft>
                <a:spcPts val="0"/>
              </a:spcAft>
              <a:buClr>
                <a:srgbClr val="888888"/>
              </a:buClr>
              <a:buSzPts val="1400"/>
              <a:buNone/>
              <a:defRPr sz="933">
                <a:solidFill>
                  <a:srgbClr val="888888"/>
                </a:solidFill>
              </a:defRPr>
            </a:lvl7pPr>
            <a:lvl8pPr marL="2438522" lvl="7" indent="-152408" algn="l">
              <a:lnSpc>
                <a:spcPct val="100000"/>
              </a:lnSpc>
              <a:spcBef>
                <a:spcPts val="187"/>
              </a:spcBef>
              <a:spcAft>
                <a:spcPts val="0"/>
              </a:spcAft>
              <a:buClr>
                <a:srgbClr val="888888"/>
              </a:buClr>
              <a:buSzPts val="1400"/>
              <a:buNone/>
              <a:defRPr sz="933">
                <a:solidFill>
                  <a:srgbClr val="888888"/>
                </a:solidFill>
              </a:defRPr>
            </a:lvl8pPr>
            <a:lvl9pPr marL="2743337" lvl="8" indent="-152408" algn="l">
              <a:lnSpc>
                <a:spcPct val="100000"/>
              </a:lnSpc>
              <a:spcBef>
                <a:spcPts val="187"/>
              </a:spcBef>
              <a:spcAft>
                <a:spcPts val="0"/>
              </a:spcAft>
              <a:buClr>
                <a:srgbClr val="888888"/>
              </a:buClr>
              <a:buSzPts val="1400"/>
              <a:buNone/>
              <a:defRPr sz="933">
                <a:solidFill>
                  <a:srgbClr val="888888"/>
                </a:solidFill>
              </a:defRPr>
            </a:lvl9pPr>
          </a:lstStyle>
          <a:p>
            <a:endParaRPr/>
          </a:p>
        </p:txBody>
      </p:sp>
      <p:sp>
        <p:nvSpPr>
          <p:cNvPr id="30" name="Google Shape;30;p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543384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304800" y="1066800"/>
            <a:ext cx="2692400" cy="3017309"/>
          </a:xfrm>
          <a:prstGeom prst="rect">
            <a:avLst/>
          </a:prstGeom>
          <a:noFill/>
          <a:ln>
            <a:noFill/>
          </a:ln>
        </p:spPr>
        <p:txBody>
          <a:bodyPr spcFirstLastPara="1" wrap="square" lIns="91425" tIns="45700" rIns="91425" bIns="45700" anchor="t" anchorCtr="0">
            <a:normAutofit/>
          </a:bodyPr>
          <a:lstStyle>
            <a:lvl1pPr marL="304815" lvl="0" indent="-270947" algn="l">
              <a:lnSpc>
                <a:spcPct val="100000"/>
              </a:lnSpc>
              <a:spcBef>
                <a:spcPts val="373"/>
              </a:spcBef>
              <a:spcAft>
                <a:spcPts val="0"/>
              </a:spcAft>
              <a:buClr>
                <a:schemeClr val="dk1"/>
              </a:buClr>
              <a:buSzPts val="2800"/>
              <a:buChar char="•"/>
              <a:defRPr sz="1867"/>
            </a:lvl1pPr>
            <a:lvl2pPr marL="609630" lvl="1" indent="-254013" algn="l">
              <a:lnSpc>
                <a:spcPct val="100000"/>
              </a:lnSpc>
              <a:spcBef>
                <a:spcPts val="320"/>
              </a:spcBef>
              <a:spcAft>
                <a:spcPts val="0"/>
              </a:spcAft>
              <a:buClr>
                <a:schemeClr val="dk1"/>
              </a:buClr>
              <a:buSzPts val="2400"/>
              <a:buChar char="–"/>
              <a:defRPr sz="1600"/>
            </a:lvl2pPr>
            <a:lvl3pPr marL="914446" lvl="2" indent="-237079" algn="l">
              <a:lnSpc>
                <a:spcPct val="100000"/>
              </a:lnSpc>
              <a:spcBef>
                <a:spcPts val="267"/>
              </a:spcBef>
              <a:spcAft>
                <a:spcPts val="0"/>
              </a:spcAft>
              <a:buClr>
                <a:schemeClr val="dk1"/>
              </a:buClr>
              <a:buSzPts val="2000"/>
              <a:buChar char="•"/>
              <a:defRPr sz="1333"/>
            </a:lvl3pPr>
            <a:lvl4pPr marL="1219261" lvl="3" indent="-228611" algn="l">
              <a:lnSpc>
                <a:spcPct val="100000"/>
              </a:lnSpc>
              <a:spcBef>
                <a:spcPts val="240"/>
              </a:spcBef>
              <a:spcAft>
                <a:spcPts val="0"/>
              </a:spcAft>
              <a:buClr>
                <a:schemeClr val="dk1"/>
              </a:buClr>
              <a:buSzPts val="1800"/>
              <a:buChar char="–"/>
              <a:defRPr sz="1200"/>
            </a:lvl4pPr>
            <a:lvl5pPr marL="1524076" lvl="4" indent="-228611" algn="l">
              <a:lnSpc>
                <a:spcPct val="100000"/>
              </a:lnSpc>
              <a:spcBef>
                <a:spcPts val="240"/>
              </a:spcBef>
              <a:spcAft>
                <a:spcPts val="0"/>
              </a:spcAft>
              <a:buClr>
                <a:schemeClr val="dk1"/>
              </a:buClr>
              <a:buSzPts val="1800"/>
              <a:buChar char="»"/>
              <a:defRPr sz="1200"/>
            </a:lvl5pPr>
            <a:lvl6pPr marL="1828891" lvl="5" indent="-228611" algn="l">
              <a:lnSpc>
                <a:spcPct val="100000"/>
              </a:lnSpc>
              <a:spcBef>
                <a:spcPts val="240"/>
              </a:spcBef>
              <a:spcAft>
                <a:spcPts val="0"/>
              </a:spcAft>
              <a:buClr>
                <a:schemeClr val="dk1"/>
              </a:buClr>
              <a:buSzPts val="1800"/>
              <a:buChar char="•"/>
              <a:defRPr sz="1200"/>
            </a:lvl6pPr>
            <a:lvl7pPr marL="2133707" lvl="6" indent="-228611" algn="l">
              <a:lnSpc>
                <a:spcPct val="100000"/>
              </a:lnSpc>
              <a:spcBef>
                <a:spcPts val="240"/>
              </a:spcBef>
              <a:spcAft>
                <a:spcPts val="0"/>
              </a:spcAft>
              <a:buClr>
                <a:schemeClr val="dk1"/>
              </a:buClr>
              <a:buSzPts val="1800"/>
              <a:buChar char="•"/>
              <a:defRPr sz="1200"/>
            </a:lvl7pPr>
            <a:lvl8pPr marL="2438522" lvl="7" indent="-228611" algn="l">
              <a:lnSpc>
                <a:spcPct val="100000"/>
              </a:lnSpc>
              <a:spcBef>
                <a:spcPts val="240"/>
              </a:spcBef>
              <a:spcAft>
                <a:spcPts val="0"/>
              </a:spcAft>
              <a:buClr>
                <a:schemeClr val="dk1"/>
              </a:buClr>
              <a:buSzPts val="1800"/>
              <a:buChar char="•"/>
              <a:defRPr sz="1200"/>
            </a:lvl8pPr>
            <a:lvl9pPr marL="2743337" lvl="8" indent="-228611" algn="l">
              <a:lnSpc>
                <a:spcPct val="100000"/>
              </a:lnSpc>
              <a:spcBef>
                <a:spcPts val="240"/>
              </a:spcBef>
              <a:spcAft>
                <a:spcPts val="0"/>
              </a:spcAft>
              <a:buClr>
                <a:schemeClr val="dk1"/>
              </a:buClr>
              <a:buSzPts val="1800"/>
              <a:buChar char="•"/>
              <a:defRPr sz="1200"/>
            </a:lvl9pPr>
          </a:lstStyle>
          <a:p>
            <a:endParaRPr/>
          </a:p>
        </p:txBody>
      </p:sp>
      <p:sp>
        <p:nvSpPr>
          <p:cNvPr id="36" name="Google Shape;36;p6"/>
          <p:cNvSpPr txBox="1">
            <a:spLocks noGrp="1"/>
          </p:cNvSpPr>
          <p:nvPr>
            <p:ph type="body" idx="2"/>
          </p:nvPr>
        </p:nvSpPr>
        <p:spPr>
          <a:xfrm>
            <a:off x="3098800" y="1066800"/>
            <a:ext cx="2692400" cy="3017309"/>
          </a:xfrm>
          <a:prstGeom prst="rect">
            <a:avLst/>
          </a:prstGeom>
          <a:noFill/>
          <a:ln>
            <a:noFill/>
          </a:ln>
        </p:spPr>
        <p:txBody>
          <a:bodyPr spcFirstLastPara="1" wrap="square" lIns="91425" tIns="45700" rIns="91425" bIns="45700" anchor="t" anchorCtr="0">
            <a:normAutofit/>
          </a:bodyPr>
          <a:lstStyle>
            <a:lvl1pPr marL="304815" lvl="0" indent="-270947" algn="l">
              <a:lnSpc>
                <a:spcPct val="100000"/>
              </a:lnSpc>
              <a:spcBef>
                <a:spcPts val="373"/>
              </a:spcBef>
              <a:spcAft>
                <a:spcPts val="0"/>
              </a:spcAft>
              <a:buClr>
                <a:schemeClr val="dk1"/>
              </a:buClr>
              <a:buSzPts val="2800"/>
              <a:buChar char="•"/>
              <a:defRPr sz="1867"/>
            </a:lvl1pPr>
            <a:lvl2pPr marL="609630" lvl="1" indent="-254013" algn="l">
              <a:lnSpc>
                <a:spcPct val="100000"/>
              </a:lnSpc>
              <a:spcBef>
                <a:spcPts val="320"/>
              </a:spcBef>
              <a:spcAft>
                <a:spcPts val="0"/>
              </a:spcAft>
              <a:buClr>
                <a:schemeClr val="dk1"/>
              </a:buClr>
              <a:buSzPts val="2400"/>
              <a:buChar char="–"/>
              <a:defRPr sz="1600"/>
            </a:lvl2pPr>
            <a:lvl3pPr marL="914446" lvl="2" indent="-237079" algn="l">
              <a:lnSpc>
                <a:spcPct val="100000"/>
              </a:lnSpc>
              <a:spcBef>
                <a:spcPts val="267"/>
              </a:spcBef>
              <a:spcAft>
                <a:spcPts val="0"/>
              </a:spcAft>
              <a:buClr>
                <a:schemeClr val="dk1"/>
              </a:buClr>
              <a:buSzPts val="2000"/>
              <a:buChar char="•"/>
              <a:defRPr sz="1333"/>
            </a:lvl3pPr>
            <a:lvl4pPr marL="1219261" lvl="3" indent="-228611" algn="l">
              <a:lnSpc>
                <a:spcPct val="100000"/>
              </a:lnSpc>
              <a:spcBef>
                <a:spcPts val="240"/>
              </a:spcBef>
              <a:spcAft>
                <a:spcPts val="0"/>
              </a:spcAft>
              <a:buClr>
                <a:schemeClr val="dk1"/>
              </a:buClr>
              <a:buSzPts val="1800"/>
              <a:buChar char="–"/>
              <a:defRPr sz="1200"/>
            </a:lvl4pPr>
            <a:lvl5pPr marL="1524076" lvl="4" indent="-228611" algn="l">
              <a:lnSpc>
                <a:spcPct val="100000"/>
              </a:lnSpc>
              <a:spcBef>
                <a:spcPts val="240"/>
              </a:spcBef>
              <a:spcAft>
                <a:spcPts val="0"/>
              </a:spcAft>
              <a:buClr>
                <a:schemeClr val="dk1"/>
              </a:buClr>
              <a:buSzPts val="1800"/>
              <a:buChar char="»"/>
              <a:defRPr sz="1200"/>
            </a:lvl5pPr>
            <a:lvl6pPr marL="1828891" lvl="5" indent="-228611" algn="l">
              <a:lnSpc>
                <a:spcPct val="100000"/>
              </a:lnSpc>
              <a:spcBef>
                <a:spcPts val="240"/>
              </a:spcBef>
              <a:spcAft>
                <a:spcPts val="0"/>
              </a:spcAft>
              <a:buClr>
                <a:schemeClr val="dk1"/>
              </a:buClr>
              <a:buSzPts val="1800"/>
              <a:buChar char="•"/>
              <a:defRPr sz="1200"/>
            </a:lvl6pPr>
            <a:lvl7pPr marL="2133707" lvl="6" indent="-228611" algn="l">
              <a:lnSpc>
                <a:spcPct val="100000"/>
              </a:lnSpc>
              <a:spcBef>
                <a:spcPts val="240"/>
              </a:spcBef>
              <a:spcAft>
                <a:spcPts val="0"/>
              </a:spcAft>
              <a:buClr>
                <a:schemeClr val="dk1"/>
              </a:buClr>
              <a:buSzPts val="1800"/>
              <a:buChar char="•"/>
              <a:defRPr sz="1200"/>
            </a:lvl7pPr>
            <a:lvl8pPr marL="2438522" lvl="7" indent="-228611" algn="l">
              <a:lnSpc>
                <a:spcPct val="100000"/>
              </a:lnSpc>
              <a:spcBef>
                <a:spcPts val="240"/>
              </a:spcBef>
              <a:spcAft>
                <a:spcPts val="0"/>
              </a:spcAft>
              <a:buClr>
                <a:schemeClr val="dk1"/>
              </a:buClr>
              <a:buSzPts val="1800"/>
              <a:buChar char="•"/>
              <a:defRPr sz="1200"/>
            </a:lvl8pPr>
            <a:lvl9pPr marL="2743337" lvl="8" indent="-228611" algn="l">
              <a:lnSpc>
                <a:spcPct val="100000"/>
              </a:lnSpc>
              <a:spcBef>
                <a:spcPts val="240"/>
              </a:spcBef>
              <a:spcAft>
                <a:spcPts val="0"/>
              </a:spcAft>
              <a:buClr>
                <a:schemeClr val="dk1"/>
              </a:buClr>
              <a:buSzPts val="1800"/>
              <a:buChar char="•"/>
              <a:defRPr sz="1200"/>
            </a:lvl9pPr>
          </a:lstStyle>
          <a:p>
            <a:endParaRPr/>
          </a:p>
        </p:txBody>
      </p:sp>
      <p:sp>
        <p:nvSpPr>
          <p:cNvPr id="37" name="Google Shape;37;p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228391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304800" y="1023409"/>
            <a:ext cx="2693459" cy="426508"/>
          </a:xfrm>
          <a:prstGeom prst="rect">
            <a:avLst/>
          </a:prstGeom>
          <a:noFill/>
          <a:ln>
            <a:noFill/>
          </a:ln>
        </p:spPr>
        <p:txBody>
          <a:bodyPr spcFirstLastPara="1" wrap="square" lIns="91425" tIns="45700" rIns="91425" bIns="45700" anchor="b" anchorCtr="0">
            <a:normAutofit/>
          </a:bodyPr>
          <a:lstStyle>
            <a:lvl1pPr marL="304815" lvl="0" indent="-152408" algn="l">
              <a:lnSpc>
                <a:spcPct val="100000"/>
              </a:lnSpc>
              <a:spcBef>
                <a:spcPts val="320"/>
              </a:spcBef>
              <a:spcAft>
                <a:spcPts val="0"/>
              </a:spcAft>
              <a:buClr>
                <a:schemeClr val="dk1"/>
              </a:buClr>
              <a:buSzPts val="2400"/>
              <a:buNone/>
              <a:defRPr sz="1600" b="1"/>
            </a:lvl1pPr>
            <a:lvl2pPr marL="609630" lvl="1" indent="-152408" algn="l">
              <a:lnSpc>
                <a:spcPct val="100000"/>
              </a:lnSpc>
              <a:spcBef>
                <a:spcPts val="267"/>
              </a:spcBef>
              <a:spcAft>
                <a:spcPts val="0"/>
              </a:spcAft>
              <a:buClr>
                <a:schemeClr val="dk1"/>
              </a:buClr>
              <a:buSzPts val="2000"/>
              <a:buNone/>
              <a:defRPr sz="1333" b="1"/>
            </a:lvl2pPr>
            <a:lvl3pPr marL="914446" lvl="2" indent="-152408" algn="l">
              <a:lnSpc>
                <a:spcPct val="100000"/>
              </a:lnSpc>
              <a:spcBef>
                <a:spcPts val="240"/>
              </a:spcBef>
              <a:spcAft>
                <a:spcPts val="0"/>
              </a:spcAft>
              <a:buClr>
                <a:schemeClr val="dk1"/>
              </a:buClr>
              <a:buSzPts val="1800"/>
              <a:buNone/>
              <a:defRPr sz="1200" b="1"/>
            </a:lvl3pPr>
            <a:lvl4pPr marL="1219261" lvl="3" indent="-152408" algn="l">
              <a:lnSpc>
                <a:spcPct val="100000"/>
              </a:lnSpc>
              <a:spcBef>
                <a:spcPts val="213"/>
              </a:spcBef>
              <a:spcAft>
                <a:spcPts val="0"/>
              </a:spcAft>
              <a:buClr>
                <a:schemeClr val="dk1"/>
              </a:buClr>
              <a:buSzPts val="1600"/>
              <a:buNone/>
              <a:defRPr sz="1067" b="1"/>
            </a:lvl4pPr>
            <a:lvl5pPr marL="1524076" lvl="4" indent="-152408" algn="l">
              <a:lnSpc>
                <a:spcPct val="100000"/>
              </a:lnSpc>
              <a:spcBef>
                <a:spcPts val="213"/>
              </a:spcBef>
              <a:spcAft>
                <a:spcPts val="0"/>
              </a:spcAft>
              <a:buClr>
                <a:schemeClr val="dk1"/>
              </a:buClr>
              <a:buSzPts val="1600"/>
              <a:buNone/>
              <a:defRPr sz="1067" b="1"/>
            </a:lvl5pPr>
            <a:lvl6pPr marL="1828891" lvl="5" indent="-152408" algn="l">
              <a:lnSpc>
                <a:spcPct val="100000"/>
              </a:lnSpc>
              <a:spcBef>
                <a:spcPts val="213"/>
              </a:spcBef>
              <a:spcAft>
                <a:spcPts val="0"/>
              </a:spcAft>
              <a:buClr>
                <a:schemeClr val="dk1"/>
              </a:buClr>
              <a:buSzPts val="1600"/>
              <a:buNone/>
              <a:defRPr sz="1067" b="1"/>
            </a:lvl6pPr>
            <a:lvl7pPr marL="2133707" lvl="6" indent="-152408" algn="l">
              <a:lnSpc>
                <a:spcPct val="100000"/>
              </a:lnSpc>
              <a:spcBef>
                <a:spcPts val="213"/>
              </a:spcBef>
              <a:spcAft>
                <a:spcPts val="0"/>
              </a:spcAft>
              <a:buClr>
                <a:schemeClr val="dk1"/>
              </a:buClr>
              <a:buSzPts val="1600"/>
              <a:buNone/>
              <a:defRPr sz="1067" b="1"/>
            </a:lvl7pPr>
            <a:lvl8pPr marL="2438522" lvl="7" indent="-152408" algn="l">
              <a:lnSpc>
                <a:spcPct val="100000"/>
              </a:lnSpc>
              <a:spcBef>
                <a:spcPts val="213"/>
              </a:spcBef>
              <a:spcAft>
                <a:spcPts val="0"/>
              </a:spcAft>
              <a:buClr>
                <a:schemeClr val="dk1"/>
              </a:buClr>
              <a:buSzPts val="1600"/>
              <a:buNone/>
              <a:defRPr sz="1067" b="1"/>
            </a:lvl8pPr>
            <a:lvl9pPr marL="2743337" lvl="8" indent="-152408" algn="l">
              <a:lnSpc>
                <a:spcPct val="100000"/>
              </a:lnSpc>
              <a:spcBef>
                <a:spcPts val="213"/>
              </a:spcBef>
              <a:spcAft>
                <a:spcPts val="0"/>
              </a:spcAft>
              <a:buClr>
                <a:schemeClr val="dk1"/>
              </a:buClr>
              <a:buSzPts val="1600"/>
              <a:buNone/>
              <a:defRPr sz="1067" b="1"/>
            </a:lvl9pPr>
          </a:lstStyle>
          <a:p>
            <a:endParaRPr/>
          </a:p>
        </p:txBody>
      </p:sp>
      <p:sp>
        <p:nvSpPr>
          <p:cNvPr id="43" name="Google Shape;43;p7"/>
          <p:cNvSpPr txBox="1">
            <a:spLocks noGrp="1"/>
          </p:cNvSpPr>
          <p:nvPr>
            <p:ph type="body" idx="2"/>
          </p:nvPr>
        </p:nvSpPr>
        <p:spPr>
          <a:xfrm>
            <a:off x="304800" y="1449917"/>
            <a:ext cx="2693459" cy="2634192"/>
          </a:xfrm>
          <a:prstGeom prst="rect">
            <a:avLst/>
          </a:prstGeom>
          <a:noFill/>
          <a:ln>
            <a:noFill/>
          </a:ln>
        </p:spPr>
        <p:txBody>
          <a:bodyPr spcFirstLastPara="1" wrap="square" lIns="91425" tIns="45700" rIns="91425" bIns="45700" anchor="t" anchorCtr="0">
            <a:normAutofit/>
          </a:bodyPr>
          <a:lstStyle>
            <a:lvl1pPr marL="304815" lvl="0" indent="-254013" algn="l">
              <a:lnSpc>
                <a:spcPct val="100000"/>
              </a:lnSpc>
              <a:spcBef>
                <a:spcPts val="320"/>
              </a:spcBef>
              <a:spcAft>
                <a:spcPts val="0"/>
              </a:spcAft>
              <a:buClr>
                <a:schemeClr val="dk1"/>
              </a:buClr>
              <a:buSzPts val="2400"/>
              <a:buChar char="•"/>
              <a:defRPr sz="1600"/>
            </a:lvl1pPr>
            <a:lvl2pPr marL="609630" lvl="1" indent="-237079" algn="l">
              <a:lnSpc>
                <a:spcPct val="100000"/>
              </a:lnSpc>
              <a:spcBef>
                <a:spcPts val="267"/>
              </a:spcBef>
              <a:spcAft>
                <a:spcPts val="0"/>
              </a:spcAft>
              <a:buClr>
                <a:schemeClr val="dk1"/>
              </a:buClr>
              <a:buSzPts val="2000"/>
              <a:buChar char="–"/>
              <a:defRPr sz="1333"/>
            </a:lvl2pPr>
            <a:lvl3pPr marL="914446" lvl="2" indent="-228611" algn="l">
              <a:lnSpc>
                <a:spcPct val="100000"/>
              </a:lnSpc>
              <a:spcBef>
                <a:spcPts val="240"/>
              </a:spcBef>
              <a:spcAft>
                <a:spcPts val="0"/>
              </a:spcAft>
              <a:buClr>
                <a:schemeClr val="dk1"/>
              </a:buClr>
              <a:buSzPts val="1800"/>
              <a:buChar char="•"/>
              <a:defRPr sz="1200"/>
            </a:lvl3pPr>
            <a:lvl4pPr marL="1219261" lvl="3" indent="-220144" algn="l">
              <a:lnSpc>
                <a:spcPct val="100000"/>
              </a:lnSpc>
              <a:spcBef>
                <a:spcPts val="213"/>
              </a:spcBef>
              <a:spcAft>
                <a:spcPts val="0"/>
              </a:spcAft>
              <a:buClr>
                <a:schemeClr val="dk1"/>
              </a:buClr>
              <a:buSzPts val="1600"/>
              <a:buChar char="–"/>
              <a:defRPr sz="1067"/>
            </a:lvl4pPr>
            <a:lvl5pPr marL="1524076" lvl="4" indent="-220144" algn="l">
              <a:lnSpc>
                <a:spcPct val="100000"/>
              </a:lnSpc>
              <a:spcBef>
                <a:spcPts val="213"/>
              </a:spcBef>
              <a:spcAft>
                <a:spcPts val="0"/>
              </a:spcAft>
              <a:buClr>
                <a:schemeClr val="dk1"/>
              </a:buClr>
              <a:buSzPts val="1600"/>
              <a:buChar char="»"/>
              <a:defRPr sz="1067"/>
            </a:lvl5pPr>
            <a:lvl6pPr marL="1828891" lvl="5" indent="-220144" algn="l">
              <a:lnSpc>
                <a:spcPct val="100000"/>
              </a:lnSpc>
              <a:spcBef>
                <a:spcPts val="213"/>
              </a:spcBef>
              <a:spcAft>
                <a:spcPts val="0"/>
              </a:spcAft>
              <a:buClr>
                <a:schemeClr val="dk1"/>
              </a:buClr>
              <a:buSzPts val="1600"/>
              <a:buChar char="•"/>
              <a:defRPr sz="1067"/>
            </a:lvl6pPr>
            <a:lvl7pPr marL="2133707" lvl="6" indent="-220144" algn="l">
              <a:lnSpc>
                <a:spcPct val="100000"/>
              </a:lnSpc>
              <a:spcBef>
                <a:spcPts val="213"/>
              </a:spcBef>
              <a:spcAft>
                <a:spcPts val="0"/>
              </a:spcAft>
              <a:buClr>
                <a:schemeClr val="dk1"/>
              </a:buClr>
              <a:buSzPts val="1600"/>
              <a:buChar char="•"/>
              <a:defRPr sz="1067"/>
            </a:lvl7pPr>
            <a:lvl8pPr marL="2438522" lvl="7" indent="-220144" algn="l">
              <a:lnSpc>
                <a:spcPct val="100000"/>
              </a:lnSpc>
              <a:spcBef>
                <a:spcPts val="213"/>
              </a:spcBef>
              <a:spcAft>
                <a:spcPts val="0"/>
              </a:spcAft>
              <a:buClr>
                <a:schemeClr val="dk1"/>
              </a:buClr>
              <a:buSzPts val="1600"/>
              <a:buChar char="•"/>
              <a:defRPr sz="1067"/>
            </a:lvl8pPr>
            <a:lvl9pPr marL="2743337" lvl="8" indent="-220144" algn="l">
              <a:lnSpc>
                <a:spcPct val="100000"/>
              </a:lnSpc>
              <a:spcBef>
                <a:spcPts val="213"/>
              </a:spcBef>
              <a:spcAft>
                <a:spcPts val="0"/>
              </a:spcAft>
              <a:buClr>
                <a:schemeClr val="dk1"/>
              </a:buClr>
              <a:buSzPts val="1600"/>
              <a:buChar char="•"/>
              <a:defRPr sz="1067"/>
            </a:lvl9pPr>
          </a:lstStyle>
          <a:p>
            <a:endParaRPr/>
          </a:p>
        </p:txBody>
      </p:sp>
      <p:sp>
        <p:nvSpPr>
          <p:cNvPr id="44" name="Google Shape;44;p7"/>
          <p:cNvSpPr txBox="1">
            <a:spLocks noGrp="1"/>
          </p:cNvSpPr>
          <p:nvPr>
            <p:ph type="body" idx="3"/>
          </p:nvPr>
        </p:nvSpPr>
        <p:spPr>
          <a:xfrm>
            <a:off x="3096684" y="1023409"/>
            <a:ext cx="2694517" cy="426508"/>
          </a:xfrm>
          <a:prstGeom prst="rect">
            <a:avLst/>
          </a:prstGeom>
          <a:noFill/>
          <a:ln>
            <a:noFill/>
          </a:ln>
        </p:spPr>
        <p:txBody>
          <a:bodyPr spcFirstLastPara="1" wrap="square" lIns="91425" tIns="45700" rIns="91425" bIns="45700" anchor="b" anchorCtr="0">
            <a:normAutofit/>
          </a:bodyPr>
          <a:lstStyle>
            <a:lvl1pPr marL="304815" lvl="0" indent="-152408" algn="l">
              <a:lnSpc>
                <a:spcPct val="100000"/>
              </a:lnSpc>
              <a:spcBef>
                <a:spcPts val="320"/>
              </a:spcBef>
              <a:spcAft>
                <a:spcPts val="0"/>
              </a:spcAft>
              <a:buClr>
                <a:schemeClr val="dk1"/>
              </a:buClr>
              <a:buSzPts val="2400"/>
              <a:buNone/>
              <a:defRPr sz="1600" b="1"/>
            </a:lvl1pPr>
            <a:lvl2pPr marL="609630" lvl="1" indent="-152408" algn="l">
              <a:lnSpc>
                <a:spcPct val="100000"/>
              </a:lnSpc>
              <a:spcBef>
                <a:spcPts val="267"/>
              </a:spcBef>
              <a:spcAft>
                <a:spcPts val="0"/>
              </a:spcAft>
              <a:buClr>
                <a:schemeClr val="dk1"/>
              </a:buClr>
              <a:buSzPts val="2000"/>
              <a:buNone/>
              <a:defRPr sz="1333" b="1"/>
            </a:lvl2pPr>
            <a:lvl3pPr marL="914446" lvl="2" indent="-152408" algn="l">
              <a:lnSpc>
                <a:spcPct val="100000"/>
              </a:lnSpc>
              <a:spcBef>
                <a:spcPts val="240"/>
              </a:spcBef>
              <a:spcAft>
                <a:spcPts val="0"/>
              </a:spcAft>
              <a:buClr>
                <a:schemeClr val="dk1"/>
              </a:buClr>
              <a:buSzPts val="1800"/>
              <a:buNone/>
              <a:defRPr sz="1200" b="1"/>
            </a:lvl3pPr>
            <a:lvl4pPr marL="1219261" lvl="3" indent="-152408" algn="l">
              <a:lnSpc>
                <a:spcPct val="100000"/>
              </a:lnSpc>
              <a:spcBef>
                <a:spcPts val="213"/>
              </a:spcBef>
              <a:spcAft>
                <a:spcPts val="0"/>
              </a:spcAft>
              <a:buClr>
                <a:schemeClr val="dk1"/>
              </a:buClr>
              <a:buSzPts val="1600"/>
              <a:buNone/>
              <a:defRPr sz="1067" b="1"/>
            </a:lvl4pPr>
            <a:lvl5pPr marL="1524076" lvl="4" indent="-152408" algn="l">
              <a:lnSpc>
                <a:spcPct val="100000"/>
              </a:lnSpc>
              <a:spcBef>
                <a:spcPts val="213"/>
              </a:spcBef>
              <a:spcAft>
                <a:spcPts val="0"/>
              </a:spcAft>
              <a:buClr>
                <a:schemeClr val="dk1"/>
              </a:buClr>
              <a:buSzPts val="1600"/>
              <a:buNone/>
              <a:defRPr sz="1067" b="1"/>
            </a:lvl5pPr>
            <a:lvl6pPr marL="1828891" lvl="5" indent="-152408" algn="l">
              <a:lnSpc>
                <a:spcPct val="100000"/>
              </a:lnSpc>
              <a:spcBef>
                <a:spcPts val="213"/>
              </a:spcBef>
              <a:spcAft>
                <a:spcPts val="0"/>
              </a:spcAft>
              <a:buClr>
                <a:schemeClr val="dk1"/>
              </a:buClr>
              <a:buSzPts val="1600"/>
              <a:buNone/>
              <a:defRPr sz="1067" b="1"/>
            </a:lvl6pPr>
            <a:lvl7pPr marL="2133707" lvl="6" indent="-152408" algn="l">
              <a:lnSpc>
                <a:spcPct val="100000"/>
              </a:lnSpc>
              <a:spcBef>
                <a:spcPts val="213"/>
              </a:spcBef>
              <a:spcAft>
                <a:spcPts val="0"/>
              </a:spcAft>
              <a:buClr>
                <a:schemeClr val="dk1"/>
              </a:buClr>
              <a:buSzPts val="1600"/>
              <a:buNone/>
              <a:defRPr sz="1067" b="1"/>
            </a:lvl7pPr>
            <a:lvl8pPr marL="2438522" lvl="7" indent="-152408" algn="l">
              <a:lnSpc>
                <a:spcPct val="100000"/>
              </a:lnSpc>
              <a:spcBef>
                <a:spcPts val="213"/>
              </a:spcBef>
              <a:spcAft>
                <a:spcPts val="0"/>
              </a:spcAft>
              <a:buClr>
                <a:schemeClr val="dk1"/>
              </a:buClr>
              <a:buSzPts val="1600"/>
              <a:buNone/>
              <a:defRPr sz="1067" b="1"/>
            </a:lvl8pPr>
            <a:lvl9pPr marL="2743337" lvl="8" indent="-152408" algn="l">
              <a:lnSpc>
                <a:spcPct val="100000"/>
              </a:lnSpc>
              <a:spcBef>
                <a:spcPts val="213"/>
              </a:spcBef>
              <a:spcAft>
                <a:spcPts val="0"/>
              </a:spcAft>
              <a:buClr>
                <a:schemeClr val="dk1"/>
              </a:buClr>
              <a:buSzPts val="1600"/>
              <a:buNone/>
              <a:defRPr sz="1067" b="1"/>
            </a:lvl9pPr>
          </a:lstStyle>
          <a:p>
            <a:endParaRPr/>
          </a:p>
        </p:txBody>
      </p:sp>
      <p:sp>
        <p:nvSpPr>
          <p:cNvPr id="45" name="Google Shape;45;p7"/>
          <p:cNvSpPr txBox="1">
            <a:spLocks noGrp="1"/>
          </p:cNvSpPr>
          <p:nvPr>
            <p:ph type="body" idx="4"/>
          </p:nvPr>
        </p:nvSpPr>
        <p:spPr>
          <a:xfrm>
            <a:off x="3096684" y="1449917"/>
            <a:ext cx="2694517" cy="2634192"/>
          </a:xfrm>
          <a:prstGeom prst="rect">
            <a:avLst/>
          </a:prstGeom>
          <a:noFill/>
          <a:ln>
            <a:noFill/>
          </a:ln>
        </p:spPr>
        <p:txBody>
          <a:bodyPr spcFirstLastPara="1" wrap="square" lIns="91425" tIns="45700" rIns="91425" bIns="45700" anchor="t" anchorCtr="0">
            <a:normAutofit/>
          </a:bodyPr>
          <a:lstStyle>
            <a:lvl1pPr marL="304815" lvl="0" indent="-254013" algn="l">
              <a:lnSpc>
                <a:spcPct val="100000"/>
              </a:lnSpc>
              <a:spcBef>
                <a:spcPts val="320"/>
              </a:spcBef>
              <a:spcAft>
                <a:spcPts val="0"/>
              </a:spcAft>
              <a:buClr>
                <a:schemeClr val="dk1"/>
              </a:buClr>
              <a:buSzPts val="2400"/>
              <a:buChar char="•"/>
              <a:defRPr sz="1600"/>
            </a:lvl1pPr>
            <a:lvl2pPr marL="609630" lvl="1" indent="-237079" algn="l">
              <a:lnSpc>
                <a:spcPct val="100000"/>
              </a:lnSpc>
              <a:spcBef>
                <a:spcPts val="267"/>
              </a:spcBef>
              <a:spcAft>
                <a:spcPts val="0"/>
              </a:spcAft>
              <a:buClr>
                <a:schemeClr val="dk1"/>
              </a:buClr>
              <a:buSzPts val="2000"/>
              <a:buChar char="–"/>
              <a:defRPr sz="1333"/>
            </a:lvl2pPr>
            <a:lvl3pPr marL="914446" lvl="2" indent="-228611" algn="l">
              <a:lnSpc>
                <a:spcPct val="100000"/>
              </a:lnSpc>
              <a:spcBef>
                <a:spcPts val="240"/>
              </a:spcBef>
              <a:spcAft>
                <a:spcPts val="0"/>
              </a:spcAft>
              <a:buClr>
                <a:schemeClr val="dk1"/>
              </a:buClr>
              <a:buSzPts val="1800"/>
              <a:buChar char="•"/>
              <a:defRPr sz="1200"/>
            </a:lvl3pPr>
            <a:lvl4pPr marL="1219261" lvl="3" indent="-220144" algn="l">
              <a:lnSpc>
                <a:spcPct val="100000"/>
              </a:lnSpc>
              <a:spcBef>
                <a:spcPts val="213"/>
              </a:spcBef>
              <a:spcAft>
                <a:spcPts val="0"/>
              </a:spcAft>
              <a:buClr>
                <a:schemeClr val="dk1"/>
              </a:buClr>
              <a:buSzPts val="1600"/>
              <a:buChar char="–"/>
              <a:defRPr sz="1067"/>
            </a:lvl4pPr>
            <a:lvl5pPr marL="1524076" lvl="4" indent="-220144" algn="l">
              <a:lnSpc>
                <a:spcPct val="100000"/>
              </a:lnSpc>
              <a:spcBef>
                <a:spcPts val="213"/>
              </a:spcBef>
              <a:spcAft>
                <a:spcPts val="0"/>
              </a:spcAft>
              <a:buClr>
                <a:schemeClr val="dk1"/>
              </a:buClr>
              <a:buSzPts val="1600"/>
              <a:buChar char="»"/>
              <a:defRPr sz="1067"/>
            </a:lvl5pPr>
            <a:lvl6pPr marL="1828891" lvl="5" indent="-220144" algn="l">
              <a:lnSpc>
                <a:spcPct val="100000"/>
              </a:lnSpc>
              <a:spcBef>
                <a:spcPts val="213"/>
              </a:spcBef>
              <a:spcAft>
                <a:spcPts val="0"/>
              </a:spcAft>
              <a:buClr>
                <a:schemeClr val="dk1"/>
              </a:buClr>
              <a:buSzPts val="1600"/>
              <a:buChar char="•"/>
              <a:defRPr sz="1067"/>
            </a:lvl6pPr>
            <a:lvl7pPr marL="2133707" lvl="6" indent="-220144" algn="l">
              <a:lnSpc>
                <a:spcPct val="100000"/>
              </a:lnSpc>
              <a:spcBef>
                <a:spcPts val="213"/>
              </a:spcBef>
              <a:spcAft>
                <a:spcPts val="0"/>
              </a:spcAft>
              <a:buClr>
                <a:schemeClr val="dk1"/>
              </a:buClr>
              <a:buSzPts val="1600"/>
              <a:buChar char="•"/>
              <a:defRPr sz="1067"/>
            </a:lvl7pPr>
            <a:lvl8pPr marL="2438522" lvl="7" indent="-220144" algn="l">
              <a:lnSpc>
                <a:spcPct val="100000"/>
              </a:lnSpc>
              <a:spcBef>
                <a:spcPts val="213"/>
              </a:spcBef>
              <a:spcAft>
                <a:spcPts val="0"/>
              </a:spcAft>
              <a:buClr>
                <a:schemeClr val="dk1"/>
              </a:buClr>
              <a:buSzPts val="1600"/>
              <a:buChar char="•"/>
              <a:defRPr sz="1067"/>
            </a:lvl8pPr>
            <a:lvl9pPr marL="2743337" lvl="8" indent="-220144" algn="l">
              <a:lnSpc>
                <a:spcPct val="100000"/>
              </a:lnSpc>
              <a:spcBef>
                <a:spcPts val="213"/>
              </a:spcBef>
              <a:spcAft>
                <a:spcPts val="0"/>
              </a:spcAft>
              <a:buClr>
                <a:schemeClr val="dk1"/>
              </a:buClr>
              <a:buSzPts val="1600"/>
              <a:buChar char="•"/>
              <a:defRPr sz="1067"/>
            </a:lvl9pPr>
          </a:lstStyle>
          <a:p>
            <a:endParaRPr/>
          </a:p>
        </p:txBody>
      </p:sp>
      <p:sp>
        <p:nvSpPr>
          <p:cNvPr id="46" name="Google Shape;46;p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23619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01724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304800"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2383367" y="182034"/>
            <a:ext cx="3407833" cy="3902075"/>
          </a:xfrm>
          <a:prstGeom prst="rect">
            <a:avLst/>
          </a:prstGeom>
          <a:noFill/>
          <a:ln>
            <a:noFill/>
          </a:ln>
        </p:spPr>
        <p:txBody>
          <a:bodyPr spcFirstLastPara="1" wrap="square" lIns="91425" tIns="45700" rIns="91425" bIns="45700" anchor="t" anchorCtr="0">
            <a:normAutofit/>
          </a:bodyPr>
          <a:lstStyle>
            <a:lvl1pPr marL="304815" lvl="0" indent="-287881" algn="l">
              <a:lnSpc>
                <a:spcPct val="100000"/>
              </a:lnSpc>
              <a:spcBef>
                <a:spcPts val="427"/>
              </a:spcBef>
              <a:spcAft>
                <a:spcPts val="0"/>
              </a:spcAft>
              <a:buClr>
                <a:schemeClr val="dk1"/>
              </a:buClr>
              <a:buSzPts val="3200"/>
              <a:buChar char="•"/>
              <a:defRPr sz="2133"/>
            </a:lvl1pPr>
            <a:lvl2pPr marL="609630" lvl="1" indent="-270947" algn="l">
              <a:lnSpc>
                <a:spcPct val="100000"/>
              </a:lnSpc>
              <a:spcBef>
                <a:spcPts val="373"/>
              </a:spcBef>
              <a:spcAft>
                <a:spcPts val="0"/>
              </a:spcAft>
              <a:buClr>
                <a:schemeClr val="dk1"/>
              </a:buClr>
              <a:buSzPts val="2800"/>
              <a:buChar char="–"/>
              <a:defRPr sz="1867"/>
            </a:lvl2pPr>
            <a:lvl3pPr marL="914446" lvl="2" indent="-254013" algn="l">
              <a:lnSpc>
                <a:spcPct val="100000"/>
              </a:lnSpc>
              <a:spcBef>
                <a:spcPts val="320"/>
              </a:spcBef>
              <a:spcAft>
                <a:spcPts val="0"/>
              </a:spcAft>
              <a:buClr>
                <a:schemeClr val="dk1"/>
              </a:buClr>
              <a:buSzPts val="2400"/>
              <a:buChar char="•"/>
              <a:defRPr sz="1600"/>
            </a:lvl3pPr>
            <a:lvl4pPr marL="1219261" lvl="3" indent="-237079" algn="l">
              <a:lnSpc>
                <a:spcPct val="100000"/>
              </a:lnSpc>
              <a:spcBef>
                <a:spcPts val="267"/>
              </a:spcBef>
              <a:spcAft>
                <a:spcPts val="0"/>
              </a:spcAft>
              <a:buClr>
                <a:schemeClr val="dk1"/>
              </a:buClr>
              <a:buSzPts val="2000"/>
              <a:buChar char="–"/>
              <a:defRPr sz="1333"/>
            </a:lvl4pPr>
            <a:lvl5pPr marL="1524076" lvl="4" indent="-237079" algn="l">
              <a:lnSpc>
                <a:spcPct val="100000"/>
              </a:lnSpc>
              <a:spcBef>
                <a:spcPts val="267"/>
              </a:spcBef>
              <a:spcAft>
                <a:spcPts val="0"/>
              </a:spcAft>
              <a:buClr>
                <a:schemeClr val="dk1"/>
              </a:buClr>
              <a:buSzPts val="2000"/>
              <a:buChar char="»"/>
              <a:defRPr sz="1333"/>
            </a:lvl5pPr>
            <a:lvl6pPr marL="1828891" lvl="5" indent="-237079" algn="l">
              <a:lnSpc>
                <a:spcPct val="100000"/>
              </a:lnSpc>
              <a:spcBef>
                <a:spcPts val="267"/>
              </a:spcBef>
              <a:spcAft>
                <a:spcPts val="0"/>
              </a:spcAft>
              <a:buClr>
                <a:schemeClr val="dk1"/>
              </a:buClr>
              <a:buSzPts val="2000"/>
              <a:buChar char="•"/>
              <a:defRPr sz="1333"/>
            </a:lvl6pPr>
            <a:lvl7pPr marL="2133707" lvl="6" indent="-237079" algn="l">
              <a:lnSpc>
                <a:spcPct val="100000"/>
              </a:lnSpc>
              <a:spcBef>
                <a:spcPts val="267"/>
              </a:spcBef>
              <a:spcAft>
                <a:spcPts val="0"/>
              </a:spcAft>
              <a:buClr>
                <a:schemeClr val="dk1"/>
              </a:buClr>
              <a:buSzPts val="2000"/>
              <a:buChar char="•"/>
              <a:defRPr sz="1333"/>
            </a:lvl7pPr>
            <a:lvl8pPr marL="2438522" lvl="7" indent="-237079" algn="l">
              <a:lnSpc>
                <a:spcPct val="100000"/>
              </a:lnSpc>
              <a:spcBef>
                <a:spcPts val="267"/>
              </a:spcBef>
              <a:spcAft>
                <a:spcPts val="0"/>
              </a:spcAft>
              <a:buClr>
                <a:schemeClr val="dk1"/>
              </a:buClr>
              <a:buSzPts val="2000"/>
              <a:buChar char="•"/>
              <a:defRPr sz="1333"/>
            </a:lvl8pPr>
            <a:lvl9pPr marL="2743337" lvl="8" indent="-237079" algn="l">
              <a:lnSpc>
                <a:spcPct val="100000"/>
              </a:lnSpc>
              <a:spcBef>
                <a:spcPts val="267"/>
              </a:spcBef>
              <a:spcAft>
                <a:spcPts val="0"/>
              </a:spcAft>
              <a:buClr>
                <a:schemeClr val="dk1"/>
              </a:buClr>
              <a:buSzPts val="2000"/>
              <a:buChar char="•"/>
              <a:defRPr sz="1333"/>
            </a:lvl9pPr>
          </a:lstStyle>
          <a:p>
            <a:endParaRPr/>
          </a:p>
        </p:txBody>
      </p:sp>
      <p:sp>
        <p:nvSpPr>
          <p:cNvPr id="57" name="Google Shape;57;p9"/>
          <p:cNvSpPr txBox="1">
            <a:spLocks noGrp="1"/>
          </p:cNvSpPr>
          <p:nvPr>
            <p:ph type="body" idx="2"/>
          </p:nvPr>
        </p:nvSpPr>
        <p:spPr>
          <a:xfrm>
            <a:off x="304800" y="956734"/>
            <a:ext cx="2005542" cy="3127375"/>
          </a:xfrm>
          <a:prstGeom prst="rect">
            <a:avLst/>
          </a:prstGeom>
          <a:noFill/>
          <a:ln>
            <a:noFill/>
          </a:ln>
        </p:spPr>
        <p:txBody>
          <a:bodyPr spcFirstLastPara="1" wrap="square" lIns="91425" tIns="45700" rIns="91425" bIns="45700" anchor="t" anchorCtr="0">
            <a:normAutofit/>
          </a:bodyPr>
          <a:lstStyle>
            <a:lvl1pPr marL="304815" lvl="0" indent="-152408" algn="l">
              <a:lnSpc>
                <a:spcPct val="100000"/>
              </a:lnSpc>
              <a:spcBef>
                <a:spcPts val="187"/>
              </a:spcBef>
              <a:spcAft>
                <a:spcPts val="0"/>
              </a:spcAft>
              <a:buClr>
                <a:schemeClr val="dk1"/>
              </a:buClr>
              <a:buSzPts val="1400"/>
              <a:buNone/>
              <a:defRPr sz="933"/>
            </a:lvl1pPr>
            <a:lvl2pPr marL="609630" lvl="1" indent="-152408" algn="l">
              <a:lnSpc>
                <a:spcPct val="100000"/>
              </a:lnSpc>
              <a:spcBef>
                <a:spcPts val="160"/>
              </a:spcBef>
              <a:spcAft>
                <a:spcPts val="0"/>
              </a:spcAft>
              <a:buClr>
                <a:schemeClr val="dk1"/>
              </a:buClr>
              <a:buSzPts val="1200"/>
              <a:buNone/>
              <a:defRPr sz="800"/>
            </a:lvl2pPr>
            <a:lvl3pPr marL="914446" lvl="2" indent="-152408" algn="l">
              <a:lnSpc>
                <a:spcPct val="100000"/>
              </a:lnSpc>
              <a:spcBef>
                <a:spcPts val="133"/>
              </a:spcBef>
              <a:spcAft>
                <a:spcPts val="0"/>
              </a:spcAft>
              <a:buClr>
                <a:schemeClr val="dk1"/>
              </a:buClr>
              <a:buSzPts val="1000"/>
              <a:buNone/>
              <a:defRPr sz="667"/>
            </a:lvl3pPr>
            <a:lvl4pPr marL="1219261" lvl="3" indent="-152408" algn="l">
              <a:lnSpc>
                <a:spcPct val="100000"/>
              </a:lnSpc>
              <a:spcBef>
                <a:spcPts val="120"/>
              </a:spcBef>
              <a:spcAft>
                <a:spcPts val="0"/>
              </a:spcAft>
              <a:buClr>
                <a:schemeClr val="dk1"/>
              </a:buClr>
              <a:buSzPts val="900"/>
              <a:buNone/>
              <a:defRPr sz="600"/>
            </a:lvl4pPr>
            <a:lvl5pPr marL="1524076" lvl="4" indent="-152408" algn="l">
              <a:lnSpc>
                <a:spcPct val="100000"/>
              </a:lnSpc>
              <a:spcBef>
                <a:spcPts val="120"/>
              </a:spcBef>
              <a:spcAft>
                <a:spcPts val="0"/>
              </a:spcAft>
              <a:buClr>
                <a:schemeClr val="dk1"/>
              </a:buClr>
              <a:buSzPts val="900"/>
              <a:buNone/>
              <a:defRPr sz="600"/>
            </a:lvl5pPr>
            <a:lvl6pPr marL="1828891" lvl="5" indent="-152408" algn="l">
              <a:lnSpc>
                <a:spcPct val="100000"/>
              </a:lnSpc>
              <a:spcBef>
                <a:spcPts val="120"/>
              </a:spcBef>
              <a:spcAft>
                <a:spcPts val="0"/>
              </a:spcAft>
              <a:buClr>
                <a:schemeClr val="dk1"/>
              </a:buClr>
              <a:buSzPts val="900"/>
              <a:buNone/>
              <a:defRPr sz="600"/>
            </a:lvl6pPr>
            <a:lvl7pPr marL="2133707" lvl="6" indent="-152408" algn="l">
              <a:lnSpc>
                <a:spcPct val="100000"/>
              </a:lnSpc>
              <a:spcBef>
                <a:spcPts val="120"/>
              </a:spcBef>
              <a:spcAft>
                <a:spcPts val="0"/>
              </a:spcAft>
              <a:buClr>
                <a:schemeClr val="dk1"/>
              </a:buClr>
              <a:buSzPts val="900"/>
              <a:buNone/>
              <a:defRPr sz="600"/>
            </a:lvl7pPr>
            <a:lvl8pPr marL="2438522" lvl="7" indent="-152408" algn="l">
              <a:lnSpc>
                <a:spcPct val="100000"/>
              </a:lnSpc>
              <a:spcBef>
                <a:spcPts val="120"/>
              </a:spcBef>
              <a:spcAft>
                <a:spcPts val="0"/>
              </a:spcAft>
              <a:buClr>
                <a:schemeClr val="dk1"/>
              </a:buClr>
              <a:buSzPts val="900"/>
              <a:buNone/>
              <a:defRPr sz="600"/>
            </a:lvl8pPr>
            <a:lvl9pPr marL="2743337" lvl="8" indent="-152408" algn="l">
              <a:lnSpc>
                <a:spcPct val="100000"/>
              </a:lnSpc>
              <a:spcBef>
                <a:spcPts val="120"/>
              </a:spcBef>
              <a:spcAft>
                <a:spcPts val="0"/>
              </a:spcAft>
              <a:buClr>
                <a:schemeClr val="dk1"/>
              </a:buClr>
              <a:buSzPts val="900"/>
              <a:buNone/>
              <a:defRPr sz="600"/>
            </a:lvl9pPr>
          </a:lstStyle>
          <a:p>
            <a:endParaRPr/>
          </a:p>
        </p:txBody>
      </p:sp>
      <p:sp>
        <p:nvSpPr>
          <p:cNvPr id="58" name="Google Shape;58;p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744251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
          <p:cNvSpPr>
            <a:spLocks noGrp="1"/>
          </p:cNvSpPr>
          <p:nvPr>
            <p:ph type="pic" idx="2"/>
          </p:nvPr>
        </p:nvSpPr>
        <p:spPr>
          <a:xfrm>
            <a:off x="1194859" y="408517"/>
            <a:ext cx="3657600" cy="2743200"/>
          </a:xfrm>
          <a:prstGeom prst="rect">
            <a:avLst/>
          </a:prstGeom>
          <a:noFill/>
          <a:ln>
            <a:noFill/>
          </a:ln>
        </p:spPr>
      </p:sp>
      <p:sp>
        <p:nvSpPr>
          <p:cNvPr id="64" name="Google Shape;64;p10"/>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304815" lvl="0" indent="-152408" algn="l">
              <a:lnSpc>
                <a:spcPct val="100000"/>
              </a:lnSpc>
              <a:spcBef>
                <a:spcPts val="187"/>
              </a:spcBef>
              <a:spcAft>
                <a:spcPts val="0"/>
              </a:spcAft>
              <a:buClr>
                <a:schemeClr val="dk1"/>
              </a:buClr>
              <a:buSzPts val="1400"/>
              <a:buNone/>
              <a:defRPr sz="933"/>
            </a:lvl1pPr>
            <a:lvl2pPr marL="609630" lvl="1" indent="-152408" algn="l">
              <a:lnSpc>
                <a:spcPct val="100000"/>
              </a:lnSpc>
              <a:spcBef>
                <a:spcPts val="160"/>
              </a:spcBef>
              <a:spcAft>
                <a:spcPts val="0"/>
              </a:spcAft>
              <a:buClr>
                <a:schemeClr val="dk1"/>
              </a:buClr>
              <a:buSzPts val="1200"/>
              <a:buNone/>
              <a:defRPr sz="800"/>
            </a:lvl2pPr>
            <a:lvl3pPr marL="914446" lvl="2" indent="-152408" algn="l">
              <a:lnSpc>
                <a:spcPct val="100000"/>
              </a:lnSpc>
              <a:spcBef>
                <a:spcPts val="133"/>
              </a:spcBef>
              <a:spcAft>
                <a:spcPts val="0"/>
              </a:spcAft>
              <a:buClr>
                <a:schemeClr val="dk1"/>
              </a:buClr>
              <a:buSzPts val="1000"/>
              <a:buNone/>
              <a:defRPr sz="667"/>
            </a:lvl3pPr>
            <a:lvl4pPr marL="1219261" lvl="3" indent="-152408" algn="l">
              <a:lnSpc>
                <a:spcPct val="100000"/>
              </a:lnSpc>
              <a:spcBef>
                <a:spcPts val="120"/>
              </a:spcBef>
              <a:spcAft>
                <a:spcPts val="0"/>
              </a:spcAft>
              <a:buClr>
                <a:schemeClr val="dk1"/>
              </a:buClr>
              <a:buSzPts val="900"/>
              <a:buNone/>
              <a:defRPr sz="600"/>
            </a:lvl4pPr>
            <a:lvl5pPr marL="1524076" lvl="4" indent="-152408" algn="l">
              <a:lnSpc>
                <a:spcPct val="100000"/>
              </a:lnSpc>
              <a:spcBef>
                <a:spcPts val="120"/>
              </a:spcBef>
              <a:spcAft>
                <a:spcPts val="0"/>
              </a:spcAft>
              <a:buClr>
                <a:schemeClr val="dk1"/>
              </a:buClr>
              <a:buSzPts val="900"/>
              <a:buNone/>
              <a:defRPr sz="600"/>
            </a:lvl5pPr>
            <a:lvl6pPr marL="1828891" lvl="5" indent="-152408" algn="l">
              <a:lnSpc>
                <a:spcPct val="100000"/>
              </a:lnSpc>
              <a:spcBef>
                <a:spcPts val="120"/>
              </a:spcBef>
              <a:spcAft>
                <a:spcPts val="0"/>
              </a:spcAft>
              <a:buClr>
                <a:schemeClr val="dk1"/>
              </a:buClr>
              <a:buSzPts val="900"/>
              <a:buNone/>
              <a:defRPr sz="600"/>
            </a:lvl6pPr>
            <a:lvl7pPr marL="2133707" lvl="6" indent="-152408" algn="l">
              <a:lnSpc>
                <a:spcPct val="100000"/>
              </a:lnSpc>
              <a:spcBef>
                <a:spcPts val="120"/>
              </a:spcBef>
              <a:spcAft>
                <a:spcPts val="0"/>
              </a:spcAft>
              <a:buClr>
                <a:schemeClr val="dk1"/>
              </a:buClr>
              <a:buSzPts val="900"/>
              <a:buNone/>
              <a:defRPr sz="600"/>
            </a:lvl7pPr>
            <a:lvl8pPr marL="2438522" lvl="7" indent="-152408" algn="l">
              <a:lnSpc>
                <a:spcPct val="100000"/>
              </a:lnSpc>
              <a:spcBef>
                <a:spcPts val="120"/>
              </a:spcBef>
              <a:spcAft>
                <a:spcPts val="0"/>
              </a:spcAft>
              <a:buClr>
                <a:schemeClr val="dk1"/>
              </a:buClr>
              <a:buSzPts val="900"/>
              <a:buNone/>
              <a:defRPr sz="600"/>
            </a:lvl8pPr>
            <a:lvl9pPr marL="2743337" lvl="8" indent="-152408" algn="l">
              <a:lnSpc>
                <a:spcPct val="100000"/>
              </a:lnSpc>
              <a:spcBef>
                <a:spcPts val="120"/>
              </a:spcBef>
              <a:spcAft>
                <a:spcPts val="0"/>
              </a:spcAft>
              <a:buClr>
                <a:schemeClr val="dk1"/>
              </a:buClr>
              <a:buSzPts val="900"/>
              <a:buNone/>
              <a:defRPr sz="600"/>
            </a:lvl9pPr>
          </a:lstStyle>
          <a:p>
            <a:endParaRPr/>
          </a:p>
        </p:txBody>
      </p:sp>
      <p:sp>
        <p:nvSpPr>
          <p:cNvPr id="65" name="Google Shape;65;p1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22841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1539346" y="-167745"/>
            <a:ext cx="3017309" cy="5486400"/>
          </a:xfrm>
          <a:prstGeom prst="rect">
            <a:avLst/>
          </a:prstGeom>
          <a:noFill/>
          <a:ln>
            <a:noFill/>
          </a:ln>
        </p:spPr>
        <p:txBody>
          <a:bodyPr spcFirstLastPara="1" wrap="square" lIns="91425" tIns="45700" rIns="91425" bIns="45700" anchor="t" anchorCtr="0">
            <a:normAutofit/>
          </a:bodyPr>
          <a:lstStyle>
            <a:lvl1pPr marL="304815" lvl="0" indent="-228611" algn="l">
              <a:lnSpc>
                <a:spcPct val="100000"/>
              </a:lnSpc>
              <a:spcBef>
                <a:spcPts val="240"/>
              </a:spcBef>
              <a:spcAft>
                <a:spcPts val="0"/>
              </a:spcAft>
              <a:buClr>
                <a:schemeClr val="dk1"/>
              </a:buClr>
              <a:buSzPts val="1800"/>
              <a:buChar char="•"/>
              <a:defRPr/>
            </a:lvl1pPr>
            <a:lvl2pPr marL="609630" lvl="1" indent="-228611" algn="l">
              <a:lnSpc>
                <a:spcPct val="100000"/>
              </a:lnSpc>
              <a:spcBef>
                <a:spcPts val="240"/>
              </a:spcBef>
              <a:spcAft>
                <a:spcPts val="0"/>
              </a:spcAft>
              <a:buClr>
                <a:schemeClr val="dk1"/>
              </a:buClr>
              <a:buSzPts val="1800"/>
              <a:buChar char="–"/>
              <a:defRPr/>
            </a:lvl2pPr>
            <a:lvl3pPr marL="914446" lvl="2" indent="-228611" algn="l">
              <a:lnSpc>
                <a:spcPct val="100000"/>
              </a:lnSpc>
              <a:spcBef>
                <a:spcPts val="240"/>
              </a:spcBef>
              <a:spcAft>
                <a:spcPts val="0"/>
              </a:spcAft>
              <a:buClr>
                <a:schemeClr val="dk1"/>
              </a:buClr>
              <a:buSzPts val="1800"/>
              <a:buChar char="•"/>
              <a:defRPr/>
            </a:lvl3pPr>
            <a:lvl4pPr marL="1219261" lvl="3" indent="-228611" algn="l">
              <a:lnSpc>
                <a:spcPct val="100000"/>
              </a:lnSpc>
              <a:spcBef>
                <a:spcPts val="240"/>
              </a:spcBef>
              <a:spcAft>
                <a:spcPts val="0"/>
              </a:spcAft>
              <a:buClr>
                <a:schemeClr val="dk1"/>
              </a:buClr>
              <a:buSzPts val="1800"/>
              <a:buChar char="–"/>
              <a:defRPr/>
            </a:lvl4pPr>
            <a:lvl5pPr marL="1524076" lvl="4" indent="-228611" algn="l">
              <a:lnSpc>
                <a:spcPct val="100000"/>
              </a:lnSpc>
              <a:spcBef>
                <a:spcPts val="240"/>
              </a:spcBef>
              <a:spcAft>
                <a:spcPts val="0"/>
              </a:spcAft>
              <a:buClr>
                <a:schemeClr val="dk1"/>
              </a:buClr>
              <a:buSzPts val="1800"/>
              <a:buChar char="»"/>
              <a:defRPr/>
            </a:lvl5pPr>
            <a:lvl6pPr marL="1828891" lvl="5" indent="-228611" algn="l">
              <a:lnSpc>
                <a:spcPct val="100000"/>
              </a:lnSpc>
              <a:spcBef>
                <a:spcPts val="240"/>
              </a:spcBef>
              <a:spcAft>
                <a:spcPts val="0"/>
              </a:spcAft>
              <a:buClr>
                <a:schemeClr val="dk1"/>
              </a:buClr>
              <a:buSzPts val="1800"/>
              <a:buChar char="•"/>
              <a:defRPr/>
            </a:lvl6pPr>
            <a:lvl7pPr marL="2133707" lvl="6" indent="-228611" algn="l">
              <a:lnSpc>
                <a:spcPct val="100000"/>
              </a:lnSpc>
              <a:spcBef>
                <a:spcPts val="240"/>
              </a:spcBef>
              <a:spcAft>
                <a:spcPts val="0"/>
              </a:spcAft>
              <a:buClr>
                <a:schemeClr val="dk1"/>
              </a:buClr>
              <a:buSzPts val="1800"/>
              <a:buChar char="•"/>
              <a:defRPr/>
            </a:lvl7pPr>
            <a:lvl8pPr marL="2438522" lvl="7" indent="-228611" algn="l">
              <a:lnSpc>
                <a:spcPct val="100000"/>
              </a:lnSpc>
              <a:spcBef>
                <a:spcPts val="240"/>
              </a:spcBef>
              <a:spcAft>
                <a:spcPts val="0"/>
              </a:spcAft>
              <a:buClr>
                <a:schemeClr val="dk1"/>
              </a:buClr>
              <a:buSzPts val="1800"/>
              <a:buChar char="•"/>
              <a:defRPr/>
            </a:lvl8pPr>
            <a:lvl9pPr marL="2743337" lvl="8" indent="-228611" algn="l">
              <a:lnSpc>
                <a:spcPct val="100000"/>
              </a:lnSpc>
              <a:spcBef>
                <a:spcPts val="24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200726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3154892"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360892" y="127000"/>
            <a:ext cx="3901017" cy="4013200"/>
          </a:xfrm>
          <a:prstGeom prst="rect">
            <a:avLst/>
          </a:prstGeom>
          <a:noFill/>
          <a:ln>
            <a:noFill/>
          </a:ln>
        </p:spPr>
        <p:txBody>
          <a:bodyPr spcFirstLastPara="1" wrap="square" lIns="91425" tIns="45700" rIns="91425" bIns="45700" anchor="t" anchorCtr="0">
            <a:normAutofit/>
          </a:bodyPr>
          <a:lstStyle>
            <a:lvl1pPr marL="304815" lvl="0" indent="-228611" algn="l">
              <a:lnSpc>
                <a:spcPct val="100000"/>
              </a:lnSpc>
              <a:spcBef>
                <a:spcPts val="240"/>
              </a:spcBef>
              <a:spcAft>
                <a:spcPts val="0"/>
              </a:spcAft>
              <a:buClr>
                <a:schemeClr val="dk1"/>
              </a:buClr>
              <a:buSzPts val="1800"/>
              <a:buChar char="•"/>
              <a:defRPr/>
            </a:lvl1pPr>
            <a:lvl2pPr marL="609630" lvl="1" indent="-228611" algn="l">
              <a:lnSpc>
                <a:spcPct val="100000"/>
              </a:lnSpc>
              <a:spcBef>
                <a:spcPts val="240"/>
              </a:spcBef>
              <a:spcAft>
                <a:spcPts val="0"/>
              </a:spcAft>
              <a:buClr>
                <a:schemeClr val="dk1"/>
              </a:buClr>
              <a:buSzPts val="1800"/>
              <a:buChar char="–"/>
              <a:defRPr/>
            </a:lvl2pPr>
            <a:lvl3pPr marL="914446" lvl="2" indent="-228611" algn="l">
              <a:lnSpc>
                <a:spcPct val="100000"/>
              </a:lnSpc>
              <a:spcBef>
                <a:spcPts val="240"/>
              </a:spcBef>
              <a:spcAft>
                <a:spcPts val="0"/>
              </a:spcAft>
              <a:buClr>
                <a:schemeClr val="dk1"/>
              </a:buClr>
              <a:buSzPts val="1800"/>
              <a:buChar char="•"/>
              <a:defRPr/>
            </a:lvl3pPr>
            <a:lvl4pPr marL="1219261" lvl="3" indent="-228611" algn="l">
              <a:lnSpc>
                <a:spcPct val="100000"/>
              </a:lnSpc>
              <a:spcBef>
                <a:spcPts val="240"/>
              </a:spcBef>
              <a:spcAft>
                <a:spcPts val="0"/>
              </a:spcAft>
              <a:buClr>
                <a:schemeClr val="dk1"/>
              </a:buClr>
              <a:buSzPts val="1800"/>
              <a:buChar char="–"/>
              <a:defRPr/>
            </a:lvl4pPr>
            <a:lvl5pPr marL="1524076" lvl="4" indent="-228611" algn="l">
              <a:lnSpc>
                <a:spcPct val="100000"/>
              </a:lnSpc>
              <a:spcBef>
                <a:spcPts val="240"/>
              </a:spcBef>
              <a:spcAft>
                <a:spcPts val="0"/>
              </a:spcAft>
              <a:buClr>
                <a:schemeClr val="dk1"/>
              </a:buClr>
              <a:buSzPts val="1800"/>
              <a:buChar char="»"/>
              <a:defRPr/>
            </a:lvl5pPr>
            <a:lvl6pPr marL="1828891" lvl="5" indent="-228611" algn="l">
              <a:lnSpc>
                <a:spcPct val="100000"/>
              </a:lnSpc>
              <a:spcBef>
                <a:spcPts val="240"/>
              </a:spcBef>
              <a:spcAft>
                <a:spcPts val="0"/>
              </a:spcAft>
              <a:buClr>
                <a:schemeClr val="dk1"/>
              </a:buClr>
              <a:buSzPts val="1800"/>
              <a:buChar char="•"/>
              <a:defRPr/>
            </a:lvl6pPr>
            <a:lvl7pPr marL="2133707" lvl="6" indent="-228611" algn="l">
              <a:lnSpc>
                <a:spcPct val="100000"/>
              </a:lnSpc>
              <a:spcBef>
                <a:spcPts val="240"/>
              </a:spcBef>
              <a:spcAft>
                <a:spcPts val="0"/>
              </a:spcAft>
              <a:buClr>
                <a:schemeClr val="dk1"/>
              </a:buClr>
              <a:buSzPts val="1800"/>
              <a:buChar char="•"/>
              <a:defRPr/>
            </a:lvl7pPr>
            <a:lvl8pPr marL="2438522" lvl="7" indent="-228611" algn="l">
              <a:lnSpc>
                <a:spcPct val="100000"/>
              </a:lnSpc>
              <a:spcBef>
                <a:spcPts val="240"/>
              </a:spcBef>
              <a:spcAft>
                <a:spcPts val="0"/>
              </a:spcAft>
              <a:buClr>
                <a:schemeClr val="dk1"/>
              </a:buClr>
              <a:buSzPts val="1800"/>
              <a:buChar char="•"/>
              <a:defRPr/>
            </a:lvl8pPr>
            <a:lvl9pPr marL="2743337" lvl="8" indent="-228611" algn="l">
              <a:lnSpc>
                <a:spcPct val="100000"/>
              </a:lnSpc>
              <a:spcBef>
                <a:spcPts val="24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669275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508839317"/>
      </p:ext>
    </p:extLst>
  </p:cSld>
  <p:clrMap bg1="lt1" tx1="dk1" bg2="dk2" tx2="lt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933"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0.png"/><Relationship Id="rId4" Type="http://schemas.openxmlformats.org/officeDocument/2006/relationships/image" Target="../media/image2.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12.png"/><Relationship Id="rId5" Type="http://schemas.openxmlformats.org/officeDocument/2006/relationships/image" Target="../media/image3.png"/><Relationship Id="rId10" Type="http://schemas.openxmlformats.org/officeDocument/2006/relationships/image" Target="../media/image11.png"/><Relationship Id="rId4" Type="http://schemas.openxmlformats.org/officeDocument/2006/relationships/image" Target="../media/image2.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image" Target="../media/image2.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png"/><Relationship Id="rId3" Type="http://schemas.openxmlformats.org/officeDocument/2006/relationships/notesSlide" Target="../notesSlides/notesSlide10.xml"/><Relationship Id="rId7" Type="http://schemas.openxmlformats.org/officeDocument/2006/relationships/image" Target="../media/image4.png"/><Relationship Id="rId12" Type="http://schemas.openxmlformats.org/officeDocument/2006/relationships/hyperlink" Target="https://www.youtube.com/watch?v=vMEvxTGvi4c&amp;list=PLqh11DN6jmbCsIPschffPaxvCdS9d6qPN" TargetMode="External"/><Relationship Id="rId2" Type="http://schemas.openxmlformats.org/officeDocument/2006/relationships/slideLayout" Target="../slideLayouts/slideLayout1.xml"/><Relationship Id="rId1" Type="http://schemas.openxmlformats.org/officeDocument/2006/relationships/video" Target="https://www.youtube.com/embed/vMEvxTGvi4c" TargetMode="External"/><Relationship Id="rId6" Type="http://schemas.openxmlformats.org/officeDocument/2006/relationships/image" Target="../media/image3.png"/><Relationship Id="rId11" Type="http://schemas.openxmlformats.org/officeDocument/2006/relationships/image" Target="../media/image15.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g"/><Relationship Id="rId9" Type="http://schemas.openxmlformats.org/officeDocument/2006/relationships/image" Target="../media/image6.png"/><Relationship Id="rId14"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8.png"/><Relationship Id="rId4" Type="http://schemas.openxmlformats.org/officeDocument/2006/relationships/image" Target="../media/image2.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372048" y="863425"/>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333" name="Google Shape;333;p27"/>
          <p:cNvSpPr txBox="1"/>
          <p:nvPr/>
        </p:nvSpPr>
        <p:spPr>
          <a:xfrm>
            <a:off x="1664633" y="2143850"/>
            <a:ext cx="8862734" cy="2154564"/>
          </a:xfrm>
          <a:prstGeom prst="rect">
            <a:avLst/>
          </a:prstGeom>
          <a:noFill/>
          <a:ln>
            <a:noFill/>
          </a:ln>
        </p:spPr>
        <p:txBody>
          <a:bodyPr spcFirstLastPara="1" wrap="square" lIns="0" tIns="0" rIns="0" bIns="0" anchor="t" anchorCtr="0">
            <a:spAutoFit/>
          </a:bodyPr>
          <a:lstStyle/>
          <a:p>
            <a:pPr algn="ctr" defTabSz="609630">
              <a:lnSpc>
                <a:spcPct val="105000"/>
              </a:lnSpc>
              <a:buClr>
                <a:srgbClr val="000000"/>
              </a:buClr>
              <a:buSzPts val="15999"/>
            </a:pPr>
            <a:r>
              <a:rPr lang="en-GB" sz="6667" kern="0" dirty="0">
                <a:solidFill>
                  <a:srgbClr val="000000"/>
                </a:solidFill>
                <a:latin typeface="Arial"/>
                <a:cs typeface="Arial"/>
                <a:sym typeface="Arial"/>
              </a:rPr>
              <a:t>PHONICS </a:t>
            </a:r>
            <a:r>
              <a:rPr lang="en-GB" sz="6667" kern="0" dirty="0">
                <a:solidFill>
                  <a:srgbClr val="000000"/>
                </a:solidFill>
                <a:latin typeface="Arial"/>
                <a:ea typeface="Arial"/>
                <a:cs typeface="Arial"/>
                <a:sym typeface="Arial"/>
              </a:rPr>
              <a:t>AT</a:t>
            </a:r>
          </a:p>
          <a:p>
            <a:pPr algn="ctr" defTabSz="609630">
              <a:lnSpc>
                <a:spcPct val="105000"/>
              </a:lnSpc>
              <a:buClr>
                <a:srgbClr val="000000"/>
              </a:buClr>
              <a:buSzPts val="15999"/>
            </a:pPr>
            <a:r>
              <a:rPr lang="en-GB" sz="6667" kern="0" dirty="0">
                <a:solidFill>
                  <a:srgbClr val="000000"/>
                </a:solidFill>
                <a:latin typeface="Arial"/>
                <a:cs typeface="Arial"/>
                <a:sym typeface="Arial"/>
              </a:rPr>
              <a:t>ROEBUCK</a:t>
            </a:r>
            <a:endParaRPr sz="6667" kern="0" dirty="0">
              <a:solidFill>
                <a:srgbClr val="000000"/>
              </a:solidFill>
              <a:latin typeface="Arial"/>
              <a:ea typeface="Arial"/>
              <a:cs typeface="Arial"/>
              <a:sym typeface="Arial"/>
            </a:endParaRPr>
          </a:p>
        </p:txBody>
      </p:sp>
      <p:pic>
        <p:nvPicPr>
          <p:cNvPr id="334" name="Google Shape;334;p27"/>
          <p:cNvPicPr preferRelativeResize="0"/>
          <p:nvPr/>
        </p:nvPicPr>
        <p:blipFill rotWithShape="1">
          <a:blip r:embed="rId6">
            <a:alphaModFix/>
          </a:blip>
          <a:srcRect/>
          <a:stretch/>
        </p:blipFill>
        <p:spPr>
          <a:xfrm rot="-4388606">
            <a:off x="2277986" y="1042614"/>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1824928" y="5505376"/>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Tree>
    <p:extLst>
      <p:ext uri="{BB962C8B-B14F-4D97-AF65-F5344CB8AC3E}">
        <p14:creationId xmlns:p14="http://schemas.microsoft.com/office/powerpoint/2010/main" val="1591266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372048" y="863425"/>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277986" y="1042614"/>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1824928" y="5505376"/>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11" name="Google Shape;333;p27">
            <a:extLst>
              <a:ext uri="{FF2B5EF4-FFF2-40B4-BE49-F238E27FC236}">
                <a16:creationId xmlns:a16="http://schemas.microsoft.com/office/drawing/2014/main" id="{E14958D0-FC66-4998-8638-C492BA40FC5F}"/>
              </a:ext>
            </a:extLst>
          </p:cNvPr>
          <p:cNvSpPr txBox="1"/>
          <p:nvPr/>
        </p:nvSpPr>
        <p:spPr>
          <a:xfrm>
            <a:off x="2168105" y="2114898"/>
            <a:ext cx="7855800" cy="1077283"/>
          </a:xfrm>
          <a:prstGeom prst="rect">
            <a:avLst/>
          </a:prstGeom>
          <a:noFill/>
          <a:ln>
            <a:noFill/>
          </a:ln>
        </p:spPr>
        <p:txBody>
          <a:bodyPr spcFirstLastPara="1" wrap="square" lIns="0" tIns="0" rIns="0" bIns="0" anchor="t" anchorCtr="0">
            <a:spAutoFit/>
          </a:bodyPr>
          <a:lstStyle/>
          <a:p>
            <a:pPr algn="ctr" defTabSz="609630">
              <a:lnSpc>
                <a:spcPct val="105000"/>
              </a:lnSpc>
              <a:buClr>
                <a:srgbClr val="000000"/>
              </a:buClr>
              <a:buSzPts val="15999"/>
            </a:pPr>
            <a:r>
              <a:rPr lang="en-GB" sz="6667" kern="0" dirty="0">
                <a:solidFill>
                  <a:srgbClr val="000000"/>
                </a:solidFill>
                <a:latin typeface="Arial"/>
                <a:cs typeface="Arial"/>
                <a:sym typeface="Arial"/>
              </a:rPr>
              <a:t>PHUN with Phonics!</a:t>
            </a:r>
          </a:p>
        </p:txBody>
      </p:sp>
      <p:pic>
        <p:nvPicPr>
          <p:cNvPr id="12" name="Picture 11">
            <a:extLst>
              <a:ext uri="{FF2B5EF4-FFF2-40B4-BE49-F238E27FC236}">
                <a16:creationId xmlns:a16="http://schemas.microsoft.com/office/drawing/2014/main" id="{BFB962CF-C796-4EA7-94D6-1D4CF40A1ABD}"/>
              </a:ext>
            </a:extLst>
          </p:cNvPr>
          <p:cNvPicPr>
            <a:picLocks noChangeAspect="1"/>
          </p:cNvPicPr>
          <p:nvPr/>
        </p:nvPicPr>
        <p:blipFill>
          <a:blip r:embed="rId10"/>
          <a:stretch>
            <a:fillRect/>
          </a:stretch>
        </p:blipFill>
        <p:spPr>
          <a:xfrm>
            <a:off x="3982405" y="2881076"/>
            <a:ext cx="3800169" cy="3572565"/>
          </a:xfrm>
          <a:prstGeom prst="rect">
            <a:avLst/>
          </a:prstGeom>
        </p:spPr>
      </p:pic>
    </p:spTree>
    <p:extLst>
      <p:ext uri="{BB962C8B-B14F-4D97-AF65-F5344CB8AC3E}">
        <p14:creationId xmlns:p14="http://schemas.microsoft.com/office/powerpoint/2010/main" val="571582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372047" y="823790"/>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333" name="Google Shape;333;p27"/>
          <p:cNvSpPr txBox="1"/>
          <p:nvPr/>
        </p:nvSpPr>
        <p:spPr>
          <a:xfrm>
            <a:off x="2168099" y="1279016"/>
            <a:ext cx="7855800" cy="1077283"/>
          </a:xfrm>
          <a:prstGeom prst="rect">
            <a:avLst/>
          </a:prstGeom>
          <a:noFill/>
          <a:ln>
            <a:noFill/>
          </a:ln>
        </p:spPr>
        <p:txBody>
          <a:bodyPr spcFirstLastPara="1" wrap="square" lIns="0" tIns="0" rIns="0" bIns="0" anchor="t" anchorCtr="0">
            <a:spAutoFit/>
          </a:bodyPr>
          <a:lstStyle/>
          <a:p>
            <a:pPr algn="ctr" defTabSz="609630">
              <a:lnSpc>
                <a:spcPct val="105000"/>
              </a:lnSpc>
              <a:buClr>
                <a:srgbClr val="000000"/>
              </a:buClr>
              <a:buSzPts val="15999"/>
            </a:pPr>
            <a:r>
              <a:rPr lang="en-GB" sz="6000" kern="0" dirty="0">
                <a:solidFill>
                  <a:srgbClr val="000000"/>
                </a:solidFill>
                <a:latin typeface="Arial"/>
                <a:cs typeface="Arial"/>
                <a:sym typeface="Arial"/>
              </a:rPr>
              <a:t>What is a phoneme</a:t>
            </a:r>
            <a:r>
              <a:rPr lang="en-GB" sz="6667" kern="0" dirty="0">
                <a:solidFill>
                  <a:srgbClr val="000000"/>
                </a:solidFill>
                <a:latin typeface="Arial"/>
                <a:cs typeface="Arial"/>
                <a:sym typeface="Arial"/>
              </a:rPr>
              <a:t>?</a:t>
            </a:r>
          </a:p>
        </p:txBody>
      </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460540" y="5710257"/>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4" name="TextBox 3">
            <a:extLst>
              <a:ext uri="{FF2B5EF4-FFF2-40B4-BE49-F238E27FC236}">
                <a16:creationId xmlns:a16="http://schemas.microsoft.com/office/drawing/2014/main" id="{0A982A1B-DBAA-7258-2BD0-EE6363C644D8}"/>
              </a:ext>
            </a:extLst>
          </p:cNvPr>
          <p:cNvSpPr txBox="1"/>
          <p:nvPr/>
        </p:nvSpPr>
        <p:spPr>
          <a:xfrm>
            <a:off x="1929013" y="2231603"/>
            <a:ext cx="6192644" cy="2862322"/>
          </a:xfrm>
          <a:prstGeom prst="rect">
            <a:avLst/>
          </a:prstGeom>
          <a:noFill/>
        </p:spPr>
        <p:txBody>
          <a:bodyPr wrap="square">
            <a:spAutoFit/>
          </a:bodyPr>
          <a:lstStyle/>
          <a:p>
            <a:pPr defTabSz="609630">
              <a:buClr>
                <a:srgbClr val="000000"/>
              </a:buClr>
            </a:pPr>
            <a:r>
              <a:rPr lang="en-US" sz="3600" kern="0" dirty="0">
                <a:solidFill>
                  <a:srgbClr val="000000"/>
                </a:solidFill>
                <a:latin typeface="Arial"/>
                <a:cs typeface="Arial"/>
                <a:sym typeface="Arial"/>
              </a:rPr>
              <a:t>It’s a unit of sound.</a:t>
            </a:r>
          </a:p>
          <a:p>
            <a:pPr defTabSz="609630">
              <a:buClr>
                <a:srgbClr val="000000"/>
              </a:buClr>
            </a:pPr>
            <a:endParaRPr lang="en-US" sz="3600" kern="0" dirty="0">
              <a:solidFill>
                <a:srgbClr val="000000"/>
              </a:solidFill>
              <a:latin typeface="Arial"/>
              <a:cs typeface="Arial"/>
              <a:sym typeface="Arial"/>
            </a:endParaRPr>
          </a:p>
          <a:p>
            <a:pPr defTabSz="609630">
              <a:buClr>
                <a:srgbClr val="000000"/>
              </a:buClr>
            </a:pPr>
            <a:r>
              <a:rPr lang="en-US" sz="3600" kern="0" dirty="0">
                <a:solidFill>
                  <a:srgbClr val="000000"/>
                </a:solidFill>
                <a:latin typeface="Arial"/>
                <a:cs typeface="Arial"/>
                <a:sym typeface="Arial"/>
              </a:rPr>
              <a:t>How many sounds in cat? </a:t>
            </a:r>
          </a:p>
          <a:p>
            <a:pPr defTabSz="609630">
              <a:buClr>
                <a:srgbClr val="000000"/>
              </a:buClr>
            </a:pPr>
            <a:endParaRPr lang="en-US" sz="3600" kern="0" dirty="0">
              <a:solidFill>
                <a:srgbClr val="000000"/>
              </a:solidFill>
              <a:latin typeface="Arial"/>
              <a:cs typeface="Arial"/>
              <a:sym typeface="Arial"/>
            </a:endParaRPr>
          </a:p>
          <a:p>
            <a:pPr defTabSz="609630">
              <a:buClr>
                <a:srgbClr val="000000"/>
              </a:buClr>
            </a:pPr>
            <a:r>
              <a:rPr lang="en-US" sz="3600" kern="0" dirty="0">
                <a:solidFill>
                  <a:srgbClr val="000000"/>
                </a:solidFill>
                <a:latin typeface="Arial"/>
                <a:cs typeface="Arial"/>
                <a:sym typeface="Arial"/>
              </a:rPr>
              <a:t>         c  a  t  </a:t>
            </a:r>
          </a:p>
        </p:txBody>
      </p:sp>
      <p:sp>
        <p:nvSpPr>
          <p:cNvPr id="5" name="Oval 4">
            <a:extLst>
              <a:ext uri="{FF2B5EF4-FFF2-40B4-BE49-F238E27FC236}">
                <a16:creationId xmlns:a16="http://schemas.microsoft.com/office/drawing/2014/main" id="{9123298A-0D0B-B8C7-DC4E-656D9FF1C6B7}"/>
              </a:ext>
            </a:extLst>
          </p:cNvPr>
          <p:cNvSpPr/>
          <p:nvPr/>
        </p:nvSpPr>
        <p:spPr>
          <a:xfrm>
            <a:off x="3171044" y="5103979"/>
            <a:ext cx="239528" cy="3055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630">
              <a:buClr>
                <a:srgbClr val="000000"/>
              </a:buClr>
            </a:pPr>
            <a:endParaRPr lang="en-GB" sz="933" kern="0">
              <a:solidFill>
                <a:srgbClr val="FFFFFF"/>
              </a:solidFill>
              <a:latin typeface="Arial"/>
              <a:sym typeface="Arial"/>
            </a:endParaRPr>
          </a:p>
        </p:txBody>
      </p:sp>
      <p:pic>
        <p:nvPicPr>
          <p:cNvPr id="6" name="Picture 5">
            <a:extLst>
              <a:ext uri="{FF2B5EF4-FFF2-40B4-BE49-F238E27FC236}">
                <a16:creationId xmlns:a16="http://schemas.microsoft.com/office/drawing/2014/main" id="{BA4483CB-FD69-64EC-D74A-DEA2ADDED7E4}"/>
              </a:ext>
            </a:extLst>
          </p:cNvPr>
          <p:cNvPicPr>
            <a:picLocks noChangeAspect="1"/>
          </p:cNvPicPr>
          <p:nvPr/>
        </p:nvPicPr>
        <p:blipFill>
          <a:blip r:embed="rId10"/>
          <a:stretch>
            <a:fillRect/>
          </a:stretch>
        </p:blipFill>
        <p:spPr>
          <a:xfrm>
            <a:off x="4078461" y="5103980"/>
            <a:ext cx="256053" cy="321083"/>
          </a:xfrm>
          <a:prstGeom prst="rect">
            <a:avLst/>
          </a:prstGeom>
        </p:spPr>
      </p:pic>
      <p:pic>
        <p:nvPicPr>
          <p:cNvPr id="7" name="Picture 6">
            <a:extLst>
              <a:ext uri="{FF2B5EF4-FFF2-40B4-BE49-F238E27FC236}">
                <a16:creationId xmlns:a16="http://schemas.microsoft.com/office/drawing/2014/main" id="{F14A9C1D-5BA1-4668-9E26-DB6492AD1366}"/>
              </a:ext>
            </a:extLst>
          </p:cNvPr>
          <p:cNvPicPr>
            <a:picLocks noChangeAspect="1"/>
          </p:cNvPicPr>
          <p:nvPr/>
        </p:nvPicPr>
        <p:blipFill>
          <a:blip r:embed="rId10"/>
          <a:stretch>
            <a:fillRect/>
          </a:stretch>
        </p:blipFill>
        <p:spPr>
          <a:xfrm>
            <a:off x="3591059" y="5103979"/>
            <a:ext cx="256054" cy="321084"/>
          </a:xfrm>
          <a:prstGeom prst="rect">
            <a:avLst/>
          </a:prstGeom>
        </p:spPr>
      </p:pic>
    </p:spTree>
    <p:extLst>
      <p:ext uri="{BB962C8B-B14F-4D97-AF65-F5344CB8AC3E}">
        <p14:creationId xmlns:p14="http://schemas.microsoft.com/office/powerpoint/2010/main" val="3970377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114053" y="982039"/>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654675" y="269285"/>
            <a:ext cx="672378" cy="606227"/>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460540" y="5710257"/>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191987" y="648684"/>
            <a:ext cx="1859831" cy="127118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1972103" y="853389"/>
            <a:ext cx="7960117" cy="861774"/>
          </a:xfrm>
          <a:prstGeom prst="rect">
            <a:avLst/>
          </a:prstGeom>
          <a:noFill/>
        </p:spPr>
        <p:txBody>
          <a:bodyPr wrap="square">
            <a:spAutoFit/>
          </a:bodyPr>
          <a:lstStyle/>
          <a:p>
            <a:pPr defTabSz="609630">
              <a:buClr>
                <a:srgbClr val="000000"/>
              </a:buClr>
            </a:pPr>
            <a:r>
              <a:rPr lang="en-US" sz="5000" kern="0" dirty="0">
                <a:solidFill>
                  <a:srgbClr val="000000"/>
                </a:solidFill>
                <a:latin typeface="Arial"/>
                <a:cs typeface="Arial"/>
                <a:sym typeface="Arial"/>
              </a:rPr>
              <a:t>How often do we teach it?</a:t>
            </a:r>
            <a:endParaRPr lang="en-GB" sz="5000" kern="0" dirty="0">
              <a:solidFill>
                <a:srgbClr val="000000"/>
              </a:solidFill>
              <a:latin typeface="Arial"/>
              <a:cs typeface="Arial"/>
              <a:sym typeface="Arial"/>
            </a:endParaRPr>
          </a:p>
        </p:txBody>
      </p:sp>
      <p:sp>
        <p:nvSpPr>
          <p:cNvPr id="9" name="TextBox 8">
            <a:extLst>
              <a:ext uri="{FF2B5EF4-FFF2-40B4-BE49-F238E27FC236}">
                <a16:creationId xmlns:a16="http://schemas.microsoft.com/office/drawing/2014/main" id="{80CB19B7-E205-78F8-6DCF-21D471FB4631}"/>
              </a:ext>
            </a:extLst>
          </p:cNvPr>
          <p:cNvSpPr txBox="1"/>
          <p:nvPr/>
        </p:nvSpPr>
        <p:spPr>
          <a:xfrm>
            <a:off x="2779229" y="1743949"/>
            <a:ext cx="6192644" cy="3416320"/>
          </a:xfrm>
          <a:prstGeom prst="rect">
            <a:avLst/>
          </a:prstGeom>
          <a:noFill/>
        </p:spPr>
        <p:txBody>
          <a:bodyPr wrap="square">
            <a:spAutoFit/>
          </a:bodyPr>
          <a:lstStyle/>
          <a:p>
            <a:pPr defTabSz="609630">
              <a:buClr>
                <a:srgbClr val="000000"/>
              </a:buClr>
            </a:pPr>
            <a:r>
              <a:rPr lang="en-US" sz="2400" kern="0" dirty="0">
                <a:solidFill>
                  <a:srgbClr val="000000"/>
                </a:solidFill>
                <a:latin typeface="Comic Sans MS" panose="030F0702030302020204" pitchFamily="66" charset="0"/>
                <a:cs typeface="Arial"/>
                <a:sym typeface="Arial"/>
              </a:rPr>
              <a:t>We teach phonics EVERY DAY!</a:t>
            </a:r>
          </a:p>
          <a:p>
            <a:pPr defTabSz="609630">
              <a:buClr>
                <a:srgbClr val="000000"/>
              </a:buClr>
            </a:pPr>
            <a:endParaRPr lang="en-US" sz="2400" kern="0" dirty="0">
              <a:solidFill>
                <a:srgbClr val="000000"/>
              </a:solidFill>
              <a:latin typeface="Comic Sans MS" panose="030F0702030302020204" pitchFamily="66" charset="0"/>
              <a:cs typeface="Arial"/>
              <a:sym typeface="Arial"/>
            </a:endParaRPr>
          </a:p>
          <a:p>
            <a:pPr defTabSz="609630">
              <a:buClr>
                <a:srgbClr val="000000"/>
              </a:buClr>
            </a:pPr>
            <a:r>
              <a:rPr lang="en-US" sz="2400" kern="0" dirty="0">
                <a:solidFill>
                  <a:srgbClr val="000000"/>
                </a:solidFill>
                <a:latin typeface="Comic Sans MS" panose="030F0702030302020204" pitchFamily="66" charset="0"/>
                <a:cs typeface="Arial"/>
                <a:sym typeface="Arial"/>
              </a:rPr>
              <a:t>We enjoy phase 1 activities throughout the year – rhyming, I spy, listening games</a:t>
            </a:r>
          </a:p>
          <a:p>
            <a:pPr defTabSz="609630">
              <a:buClr>
                <a:srgbClr val="000000"/>
              </a:buClr>
            </a:pPr>
            <a:endParaRPr lang="en-US" sz="2400" kern="0" dirty="0">
              <a:solidFill>
                <a:srgbClr val="000000"/>
              </a:solidFill>
              <a:latin typeface="Comic Sans MS" panose="030F0702030302020204" pitchFamily="66" charset="0"/>
              <a:cs typeface="Arial"/>
              <a:sym typeface="Arial"/>
            </a:endParaRPr>
          </a:p>
          <a:p>
            <a:pPr defTabSz="609630">
              <a:buClr>
                <a:srgbClr val="000000"/>
              </a:buClr>
            </a:pPr>
            <a:r>
              <a:rPr lang="en-US" sz="2400" kern="0" dirty="0">
                <a:solidFill>
                  <a:srgbClr val="000000"/>
                </a:solidFill>
                <a:latin typeface="Comic Sans MS" panose="030F0702030302020204" pitchFamily="66" charset="0"/>
                <a:cs typeface="Arial"/>
                <a:sym typeface="Arial"/>
              </a:rPr>
              <a:t>Phase 2 –  19 phonemes </a:t>
            </a:r>
          </a:p>
          <a:p>
            <a:pPr defTabSz="609630">
              <a:buClr>
                <a:srgbClr val="000000"/>
              </a:buClr>
            </a:pPr>
            <a:r>
              <a:rPr lang="en-US" sz="2400" kern="0" dirty="0">
                <a:solidFill>
                  <a:srgbClr val="000000"/>
                </a:solidFill>
                <a:latin typeface="Comic Sans MS" panose="030F0702030302020204" pitchFamily="66" charset="0"/>
                <a:cs typeface="Arial"/>
                <a:sym typeface="Arial"/>
              </a:rPr>
              <a:t>Phase 3 – 26 phonemes</a:t>
            </a:r>
          </a:p>
          <a:p>
            <a:pPr defTabSz="609630">
              <a:buClr>
                <a:srgbClr val="000000"/>
              </a:buClr>
            </a:pPr>
            <a:r>
              <a:rPr lang="en-US" sz="2400" kern="0" dirty="0">
                <a:solidFill>
                  <a:srgbClr val="000000"/>
                </a:solidFill>
                <a:latin typeface="Comic Sans MS" panose="030F0702030302020204" pitchFamily="66" charset="0"/>
                <a:cs typeface="Arial"/>
                <a:sym typeface="Arial"/>
              </a:rPr>
              <a:t>Phase 4 – </a:t>
            </a:r>
            <a:r>
              <a:rPr lang="en-US" sz="2400" kern="0" dirty="0" err="1">
                <a:solidFill>
                  <a:srgbClr val="000000"/>
                </a:solidFill>
                <a:latin typeface="Comic Sans MS" panose="030F0702030302020204" pitchFamily="66" charset="0"/>
                <a:cs typeface="Arial"/>
                <a:sym typeface="Arial"/>
              </a:rPr>
              <a:t>ccvc</a:t>
            </a:r>
            <a:r>
              <a:rPr lang="en-US" sz="2400" kern="0" dirty="0">
                <a:solidFill>
                  <a:srgbClr val="000000"/>
                </a:solidFill>
                <a:latin typeface="Comic Sans MS" panose="030F0702030302020204" pitchFamily="66" charset="0"/>
                <a:cs typeface="Arial"/>
                <a:sym typeface="Arial"/>
              </a:rPr>
              <a:t> and </a:t>
            </a:r>
            <a:r>
              <a:rPr lang="en-US" sz="2400" kern="0" dirty="0" err="1">
                <a:solidFill>
                  <a:srgbClr val="000000"/>
                </a:solidFill>
                <a:latin typeface="Comic Sans MS" panose="030F0702030302020204" pitchFamily="66" charset="0"/>
                <a:cs typeface="Arial"/>
                <a:sym typeface="Arial"/>
              </a:rPr>
              <a:t>cvcc</a:t>
            </a:r>
            <a:r>
              <a:rPr lang="en-US" sz="2400" kern="0" dirty="0">
                <a:solidFill>
                  <a:srgbClr val="000000"/>
                </a:solidFill>
                <a:latin typeface="Comic Sans MS" panose="030F0702030302020204" pitchFamily="66" charset="0"/>
                <a:cs typeface="Arial"/>
                <a:sym typeface="Arial"/>
              </a:rPr>
              <a:t> words </a:t>
            </a:r>
          </a:p>
          <a:p>
            <a:pPr defTabSz="609630">
              <a:buClr>
                <a:srgbClr val="000000"/>
              </a:buClr>
            </a:pPr>
            <a:r>
              <a:rPr lang="en-US" sz="2400" kern="0" dirty="0">
                <a:solidFill>
                  <a:srgbClr val="000000"/>
                </a:solidFill>
                <a:latin typeface="Comic Sans MS" panose="030F0702030302020204" pitchFamily="66" charset="0"/>
                <a:cs typeface="Arial"/>
                <a:sym typeface="Arial"/>
              </a:rPr>
              <a:t>Phase 5a – 16 phonemes</a:t>
            </a:r>
          </a:p>
        </p:txBody>
      </p:sp>
    </p:spTree>
    <p:extLst>
      <p:ext uri="{BB962C8B-B14F-4D97-AF65-F5344CB8AC3E}">
        <p14:creationId xmlns:p14="http://schemas.microsoft.com/office/powerpoint/2010/main" val="3766456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372047" y="822046"/>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460540" y="5710257"/>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2039837" y="1400053"/>
            <a:ext cx="7960117" cy="1077218"/>
          </a:xfrm>
          <a:prstGeom prst="rect">
            <a:avLst/>
          </a:prstGeom>
          <a:noFill/>
        </p:spPr>
        <p:txBody>
          <a:bodyPr wrap="square">
            <a:spAutoFit/>
          </a:bodyPr>
          <a:lstStyle/>
          <a:p>
            <a:pPr defTabSz="609630">
              <a:buClr>
                <a:srgbClr val="000000"/>
              </a:buClr>
            </a:pPr>
            <a:r>
              <a:rPr lang="en-US" sz="6400" kern="0">
                <a:solidFill>
                  <a:srgbClr val="000000"/>
                </a:solidFill>
                <a:latin typeface="Comic Sans MS" panose="030F0702030302020204" pitchFamily="66" charset="0"/>
                <a:cs typeface="Arial"/>
                <a:sym typeface="Arial"/>
              </a:rPr>
              <a:t>How do we teach it?</a:t>
            </a:r>
            <a:endParaRPr lang="en-GB" sz="5000" kern="0" dirty="0">
              <a:solidFill>
                <a:srgbClr val="000000"/>
              </a:solidFill>
              <a:latin typeface="Arial"/>
              <a:cs typeface="Arial"/>
              <a:sym typeface="Arial"/>
            </a:endParaRPr>
          </a:p>
        </p:txBody>
      </p:sp>
      <p:pic>
        <p:nvPicPr>
          <p:cNvPr id="2" name="Picture 1">
            <a:extLst>
              <a:ext uri="{FF2B5EF4-FFF2-40B4-BE49-F238E27FC236}">
                <a16:creationId xmlns:a16="http://schemas.microsoft.com/office/drawing/2014/main" id="{89704401-1E32-D451-1C7D-77C4856EB04C}"/>
              </a:ext>
            </a:extLst>
          </p:cNvPr>
          <p:cNvPicPr>
            <a:picLocks noChangeAspect="1"/>
          </p:cNvPicPr>
          <p:nvPr/>
        </p:nvPicPr>
        <p:blipFill>
          <a:blip r:embed="rId10"/>
          <a:stretch>
            <a:fillRect/>
          </a:stretch>
        </p:blipFill>
        <p:spPr>
          <a:xfrm>
            <a:off x="4246359" y="2381329"/>
            <a:ext cx="3430313" cy="1670449"/>
          </a:xfrm>
          <a:prstGeom prst="rect">
            <a:avLst/>
          </a:prstGeom>
        </p:spPr>
      </p:pic>
      <p:sp>
        <p:nvSpPr>
          <p:cNvPr id="5" name="TextBox 4">
            <a:extLst>
              <a:ext uri="{FF2B5EF4-FFF2-40B4-BE49-F238E27FC236}">
                <a16:creationId xmlns:a16="http://schemas.microsoft.com/office/drawing/2014/main" id="{9C258CE6-A7F8-38D6-7B84-1E0D7837A1E1}"/>
              </a:ext>
            </a:extLst>
          </p:cNvPr>
          <p:cNvSpPr txBox="1"/>
          <p:nvPr/>
        </p:nvSpPr>
        <p:spPr>
          <a:xfrm>
            <a:off x="2249768" y="4471290"/>
            <a:ext cx="7729959" cy="913199"/>
          </a:xfrm>
          <a:prstGeom prst="rect">
            <a:avLst/>
          </a:prstGeom>
          <a:noFill/>
        </p:spPr>
        <p:txBody>
          <a:bodyPr wrap="square">
            <a:spAutoFit/>
          </a:bodyPr>
          <a:lstStyle/>
          <a:p>
            <a:pPr defTabSz="609630">
              <a:buClr>
                <a:srgbClr val="000000"/>
              </a:buClr>
            </a:pPr>
            <a:r>
              <a:rPr lang="en-US" sz="2667" kern="0" dirty="0">
                <a:solidFill>
                  <a:srgbClr val="000000"/>
                </a:solidFill>
                <a:latin typeface="Comic Sans MS" panose="030F0702030302020204" pitchFamily="66" charset="0"/>
                <a:cs typeface="Arial"/>
                <a:sym typeface="Arial"/>
              </a:rPr>
              <a:t>Learning through actions, pictures, stories and sounds.</a:t>
            </a:r>
          </a:p>
        </p:txBody>
      </p:sp>
    </p:spTree>
    <p:extLst>
      <p:ext uri="{BB962C8B-B14F-4D97-AF65-F5344CB8AC3E}">
        <p14:creationId xmlns:p14="http://schemas.microsoft.com/office/powerpoint/2010/main" val="1783863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372047" y="822046"/>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460540" y="5710257"/>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2039837" y="1400053"/>
            <a:ext cx="7960117" cy="830997"/>
          </a:xfrm>
          <a:prstGeom prst="rect">
            <a:avLst/>
          </a:prstGeom>
          <a:noFill/>
        </p:spPr>
        <p:txBody>
          <a:bodyPr wrap="square">
            <a:spAutoFit/>
          </a:bodyPr>
          <a:lstStyle/>
          <a:p>
            <a:pPr defTabSz="609630">
              <a:buClr>
                <a:srgbClr val="000000"/>
              </a:buClr>
            </a:pPr>
            <a:r>
              <a:rPr lang="en-US" sz="4800" spc="-50">
                <a:solidFill>
                  <a:srgbClr val="000000">
                    <a:lumMod val="75000"/>
                    <a:lumOff val="25000"/>
                  </a:srgbClr>
                </a:solidFill>
                <a:latin typeface="Comic Sans MS" panose="030F0702030302020204" pitchFamily="66" charset="0"/>
                <a:ea typeface="+mj-ea"/>
                <a:cs typeface="Arial"/>
                <a:sym typeface="Arial"/>
              </a:rPr>
              <a:t>The first sounds…</a:t>
            </a:r>
            <a:endParaRPr lang="en-GB" sz="5000" kern="0" dirty="0">
              <a:solidFill>
                <a:srgbClr val="000000"/>
              </a:solidFill>
              <a:latin typeface="Arial"/>
              <a:cs typeface="Arial"/>
              <a:sym typeface="Arial"/>
            </a:endParaRPr>
          </a:p>
        </p:txBody>
      </p:sp>
      <p:sp>
        <p:nvSpPr>
          <p:cNvPr id="6" name="TextBox 5">
            <a:extLst>
              <a:ext uri="{FF2B5EF4-FFF2-40B4-BE49-F238E27FC236}">
                <a16:creationId xmlns:a16="http://schemas.microsoft.com/office/drawing/2014/main" id="{A546BB42-32BB-537F-7026-9F8F7167AE1E}"/>
              </a:ext>
            </a:extLst>
          </p:cNvPr>
          <p:cNvSpPr txBox="1"/>
          <p:nvPr/>
        </p:nvSpPr>
        <p:spPr>
          <a:xfrm>
            <a:off x="2352907" y="2290462"/>
            <a:ext cx="6192644" cy="3026854"/>
          </a:xfrm>
          <a:prstGeom prst="rect">
            <a:avLst/>
          </a:prstGeom>
          <a:noFill/>
        </p:spPr>
        <p:txBody>
          <a:bodyPr wrap="square">
            <a:spAutoFit/>
          </a:bodyPr>
          <a:lstStyle/>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2667" dirty="0">
                <a:solidFill>
                  <a:srgbClr val="000000">
                    <a:lumMod val="75000"/>
                    <a:lumOff val="25000"/>
                  </a:srgbClr>
                </a:solidFill>
                <a:latin typeface="Comic Sans MS" panose="030F0702030302020204" pitchFamily="66" charset="0"/>
                <a:cs typeface="Arial"/>
                <a:sym typeface="Arial"/>
              </a:rPr>
              <a:t>We teach the sounds not the letter names.</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endParaRPr lang="en-US" sz="2667" dirty="0">
              <a:solidFill>
                <a:srgbClr val="000000">
                  <a:lumMod val="75000"/>
                  <a:lumOff val="25000"/>
                </a:srgbClr>
              </a:solidFill>
              <a:latin typeface="Comic Sans MS" panose="030F0702030302020204" pitchFamily="66" charset="0"/>
              <a:cs typeface="Arial"/>
              <a:sym typeface="Arial"/>
            </a:endParaRPr>
          </a:p>
          <a:p>
            <a:pPr marL="91445" indent="-91445" defTabSz="914446">
              <a:lnSpc>
                <a:spcPct val="90000"/>
              </a:lnSpc>
              <a:spcBef>
                <a:spcPts val="1200"/>
              </a:spcBef>
              <a:spcAft>
                <a:spcPts val="200"/>
              </a:spcAft>
              <a:buClr>
                <a:srgbClr val="E48312"/>
              </a:buClr>
              <a:buSzPct val="100000"/>
              <a:defRPr/>
            </a:pPr>
            <a:r>
              <a:rPr lang="en-US" sz="2667" dirty="0">
                <a:solidFill>
                  <a:srgbClr val="000000">
                    <a:lumMod val="75000"/>
                    <a:lumOff val="25000"/>
                  </a:srgbClr>
                </a:solidFill>
                <a:latin typeface="Comic Sans MS" panose="030F0702030302020204" pitchFamily="66" charset="0"/>
                <a:cs typeface="Arial"/>
                <a:sym typeface="Arial"/>
              </a:rPr>
              <a:t>The first set of sounds we teach are:</a:t>
            </a:r>
          </a:p>
          <a:p>
            <a:pPr marL="91445" indent="-91445" defTabSz="914446">
              <a:lnSpc>
                <a:spcPct val="90000"/>
              </a:lnSpc>
              <a:spcBef>
                <a:spcPts val="1200"/>
              </a:spcBef>
              <a:spcAft>
                <a:spcPts val="200"/>
              </a:spcAft>
              <a:buClr>
                <a:srgbClr val="E48312"/>
              </a:buClr>
              <a:buSzPct val="100000"/>
              <a:defRPr/>
            </a:pPr>
            <a:endParaRPr lang="en-US" sz="2667" dirty="0">
              <a:solidFill>
                <a:srgbClr val="000000">
                  <a:lumMod val="75000"/>
                  <a:lumOff val="25000"/>
                </a:srgbClr>
              </a:solidFill>
              <a:latin typeface="Comic Sans MS" panose="030F0702030302020204" pitchFamily="66" charset="0"/>
              <a:cs typeface="Arial"/>
              <a:sym typeface="Arial"/>
            </a:endParaRPr>
          </a:p>
          <a:p>
            <a:pPr marL="91445" indent="-91445" defTabSz="914446">
              <a:lnSpc>
                <a:spcPct val="90000"/>
              </a:lnSpc>
              <a:spcBef>
                <a:spcPts val="1200"/>
              </a:spcBef>
              <a:spcAft>
                <a:spcPts val="200"/>
              </a:spcAft>
              <a:buClr>
                <a:srgbClr val="E48312"/>
              </a:buClr>
              <a:buSzPct val="100000"/>
              <a:defRPr/>
            </a:pPr>
            <a:r>
              <a:rPr lang="en-US" sz="2667" dirty="0">
                <a:solidFill>
                  <a:srgbClr val="000000">
                    <a:lumMod val="75000"/>
                    <a:lumOff val="25000"/>
                  </a:srgbClr>
                </a:solidFill>
                <a:latin typeface="Comic Sans MS" panose="030F0702030302020204" pitchFamily="66" charset="0"/>
                <a:cs typeface="Arial"/>
                <a:sym typeface="Arial"/>
              </a:rPr>
              <a:t>s	a	t	p	</a:t>
            </a:r>
            <a:r>
              <a:rPr lang="en-US" sz="2667" dirty="0" err="1">
                <a:solidFill>
                  <a:srgbClr val="000000">
                    <a:lumMod val="75000"/>
                    <a:lumOff val="25000"/>
                  </a:srgbClr>
                </a:solidFill>
                <a:latin typeface="Comic Sans MS" panose="030F0702030302020204" pitchFamily="66" charset="0"/>
                <a:cs typeface="Arial"/>
                <a:sym typeface="Arial"/>
              </a:rPr>
              <a:t>i</a:t>
            </a:r>
            <a:r>
              <a:rPr lang="en-US" sz="2667" dirty="0">
                <a:solidFill>
                  <a:srgbClr val="000000">
                    <a:lumMod val="75000"/>
                    <a:lumOff val="25000"/>
                  </a:srgbClr>
                </a:solidFill>
                <a:latin typeface="Comic Sans MS" panose="030F0702030302020204" pitchFamily="66" charset="0"/>
                <a:cs typeface="Arial"/>
                <a:sym typeface="Arial"/>
              </a:rPr>
              <a:t>	n</a:t>
            </a:r>
          </a:p>
        </p:txBody>
      </p:sp>
    </p:spTree>
    <p:extLst>
      <p:ext uri="{BB962C8B-B14F-4D97-AF65-F5344CB8AC3E}">
        <p14:creationId xmlns:p14="http://schemas.microsoft.com/office/powerpoint/2010/main" val="65345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372047" y="822046"/>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80442" y="5652819"/>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2115940" y="1384855"/>
            <a:ext cx="7960117" cy="861774"/>
          </a:xfrm>
          <a:prstGeom prst="rect">
            <a:avLst/>
          </a:prstGeom>
          <a:noFill/>
        </p:spPr>
        <p:txBody>
          <a:bodyPr wrap="square">
            <a:spAutoFit/>
          </a:bodyPr>
          <a:lstStyle/>
          <a:p>
            <a:pPr defTabSz="609630">
              <a:buClr>
                <a:srgbClr val="000000"/>
              </a:buClr>
            </a:pPr>
            <a:r>
              <a:rPr lang="en-GB" sz="5000" kern="0" dirty="0">
                <a:solidFill>
                  <a:srgbClr val="000000"/>
                </a:solidFill>
                <a:latin typeface="Arial"/>
                <a:cs typeface="Arial"/>
                <a:sym typeface="Arial"/>
              </a:rPr>
              <a:t>Making words</a:t>
            </a:r>
          </a:p>
        </p:txBody>
      </p:sp>
      <p:sp>
        <p:nvSpPr>
          <p:cNvPr id="4" name="TextBox 3">
            <a:extLst>
              <a:ext uri="{FF2B5EF4-FFF2-40B4-BE49-F238E27FC236}">
                <a16:creationId xmlns:a16="http://schemas.microsoft.com/office/drawing/2014/main" id="{6F4CE08F-B139-81AB-F0B0-F976E2918E61}"/>
              </a:ext>
            </a:extLst>
          </p:cNvPr>
          <p:cNvSpPr txBox="1"/>
          <p:nvPr/>
        </p:nvSpPr>
        <p:spPr>
          <a:xfrm>
            <a:off x="2399131" y="2185684"/>
            <a:ext cx="8546388" cy="4544449"/>
          </a:xfrm>
          <a:prstGeom prst="rect">
            <a:avLst/>
          </a:prstGeom>
          <a:noFill/>
        </p:spPr>
        <p:txBody>
          <a:bodyPr wrap="square">
            <a:spAutoFit/>
          </a:bodyPr>
          <a:lstStyle/>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2133" dirty="0">
                <a:solidFill>
                  <a:srgbClr val="000000">
                    <a:lumMod val="75000"/>
                    <a:lumOff val="25000"/>
                  </a:srgbClr>
                </a:solidFill>
                <a:latin typeface="Comic Sans MS" panose="030F0702030302020204" pitchFamily="66" charset="0"/>
                <a:cs typeface="Arial"/>
                <a:sym typeface="Arial"/>
              </a:rPr>
              <a:t>Once children know these sounds we can start making words.</a:t>
            </a:r>
            <a:endParaRPr lang="en-US" sz="2133" dirty="0">
              <a:solidFill>
                <a:srgbClr val="000000">
                  <a:lumMod val="75000"/>
                  <a:lumOff val="25000"/>
                </a:srgbClr>
              </a:solidFill>
              <a:latin typeface="Calibri" panose="020F0502020204030204"/>
              <a:cs typeface="Arial"/>
              <a:sym typeface="Arial"/>
            </a:endParaRP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334" dirty="0">
                <a:solidFill>
                  <a:srgbClr val="000000">
                    <a:lumMod val="75000"/>
                    <a:lumOff val="25000"/>
                  </a:srgbClr>
                </a:solidFill>
                <a:latin typeface="Comic Sans MS" panose="030F0702030302020204" pitchFamily="66" charset="0"/>
                <a:cs typeface="Arial"/>
                <a:sym typeface="Arial"/>
              </a:rPr>
              <a:t>sat</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334" dirty="0">
                <a:solidFill>
                  <a:srgbClr val="000000">
                    <a:lumMod val="75000"/>
                    <a:lumOff val="25000"/>
                  </a:srgbClr>
                </a:solidFill>
                <a:latin typeface="Comic Sans MS" panose="030F0702030302020204" pitchFamily="66" charset="0"/>
                <a:cs typeface="Arial"/>
                <a:sym typeface="Arial"/>
              </a:rPr>
              <a:t>pin</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334" dirty="0">
                <a:solidFill>
                  <a:srgbClr val="000000">
                    <a:lumMod val="75000"/>
                    <a:lumOff val="25000"/>
                  </a:srgbClr>
                </a:solidFill>
                <a:latin typeface="Comic Sans MS" panose="030F0702030302020204" pitchFamily="66" charset="0"/>
                <a:cs typeface="Arial"/>
                <a:sym typeface="Arial"/>
              </a:rPr>
              <a:t>nip</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334" dirty="0">
                <a:solidFill>
                  <a:srgbClr val="000000">
                    <a:lumMod val="75000"/>
                    <a:lumOff val="25000"/>
                  </a:srgbClr>
                </a:solidFill>
                <a:latin typeface="Comic Sans MS" panose="030F0702030302020204" pitchFamily="66" charset="0"/>
                <a:cs typeface="Arial"/>
                <a:sym typeface="Arial"/>
              </a:rPr>
              <a:t>sit</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334" dirty="0">
                <a:solidFill>
                  <a:srgbClr val="000000">
                    <a:lumMod val="75000"/>
                    <a:lumOff val="25000"/>
                  </a:srgbClr>
                </a:solidFill>
                <a:latin typeface="Comic Sans MS" panose="030F0702030302020204" pitchFamily="66" charset="0"/>
                <a:cs typeface="Arial"/>
                <a:sym typeface="Arial"/>
              </a:rPr>
              <a:t>pit</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334" dirty="0">
                <a:solidFill>
                  <a:srgbClr val="000000">
                    <a:lumMod val="75000"/>
                    <a:lumOff val="25000"/>
                  </a:srgbClr>
                </a:solidFill>
                <a:latin typeface="Comic Sans MS" panose="030F0702030302020204" pitchFamily="66" charset="0"/>
                <a:cs typeface="Arial"/>
                <a:sym typeface="Arial"/>
              </a:rPr>
              <a:t>pat</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endParaRPr lang="en-GB" sz="933" kern="0" dirty="0">
              <a:solidFill>
                <a:srgbClr val="000000"/>
              </a:solidFill>
              <a:latin typeface="Arial"/>
              <a:cs typeface="Arial"/>
              <a:sym typeface="Arial"/>
            </a:endParaRPr>
          </a:p>
        </p:txBody>
      </p:sp>
      <p:pic>
        <p:nvPicPr>
          <p:cNvPr id="5" name="Picture 4">
            <a:extLst>
              <a:ext uri="{FF2B5EF4-FFF2-40B4-BE49-F238E27FC236}">
                <a16:creationId xmlns:a16="http://schemas.microsoft.com/office/drawing/2014/main" id="{F244EA1A-C7C4-24A4-32A1-863FC13C164D}"/>
              </a:ext>
            </a:extLst>
          </p:cNvPr>
          <p:cNvPicPr>
            <a:picLocks noChangeAspect="1"/>
          </p:cNvPicPr>
          <p:nvPr/>
        </p:nvPicPr>
        <p:blipFill>
          <a:blip r:embed="rId10"/>
          <a:stretch>
            <a:fillRect/>
          </a:stretch>
        </p:blipFill>
        <p:spPr>
          <a:xfrm>
            <a:off x="5438496" y="2923800"/>
            <a:ext cx="1876349" cy="2427891"/>
          </a:xfrm>
          <a:prstGeom prst="rect">
            <a:avLst/>
          </a:prstGeom>
        </p:spPr>
      </p:pic>
      <p:pic>
        <p:nvPicPr>
          <p:cNvPr id="7" name="Picture 6">
            <a:extLst>
              <a:ext uri="{FF2B5EF4-FFF2-40B4-BE49-F238E27FC236}">
                <a16:creationId xmlns:a16="http://schemas.microsoft.com/office/drawing/2014/main" id="{72ED7D8D-A7D7-8F5D-581F-9D8829C45276}"/>
              </a:ext>
            </a:extLst>
          </p:cNvPr>
          <p:cNvPicPr>
            <a:picLocks noChangeAspect="1"/>
          </p:cNvPicPr>
          <p:nvPr/>
        </p:nvPicPr>
        <p:blipFill>
          <a:blip r:embed="rId11"/>
          <a:stretch>
            <a:fillRect/>
          </a:stretch>
        </p:blipFill>
        <p:spPr>
          <a:xfrm>
            <a:off x="8382852" y="3508030"/>
            <a:ext cx="991702" cy="1450974"/>
          </a:xfrm>
          <a:prstGeom prst="rect">
            <a:avLst/>
          </a:prstGeom>
        </p:spPr>
      </p:pic>
    </p:spTree>
    <p:extLst>
      <p:ext uri="{BB962C8B-B14F-4D97-AF65-F5344CB8AC3E}">
        <p14:creationId xmlns:p14="http://schemas.microsoft.com/office/powerpoint/2010/main" val="603017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372047" y="822046"/>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80442" y="5652819"/>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2115940" y="1384855"/>
            <a:ext cx="7960117" cy="861774"/>
          </a:xfrm>
          <a:prstGeom prst="rect">
            <a:avLst/>
          </a:prstGeom>
          <a:noFill/>
        </p:spPr>
        <p:txBody>
          <a:bodyPr wrap="square">
            <a:spAutoFit/>
          </a:bodyPr>
          <a:lstStyle/>
          <a:p>
            <a:pPr defTabSz="609630">
              <a:buClr>
                <a:srgbClr val="000000"/>
              </a:buClr>
            </a:pPr>
            <a:r>
              <a:rPr lang="en-GB" sz="5000" kern="0" dirty="0">
                <a:solidFill>
                  <a:srgbClr val="000000"/>
                </a:solidFill>
                <a:latin typeface="Arial"/>
                <a:cs typeface="Arial"/>
                <a:sym typeface="Arial"/>
              </a:rPr>
              <a:t>Robot talk</a:t>
            </a:r>
          </a:p>
        </p:txBody>
      </p:sp>
      <p:pic>
        <p:nvPicPr>
          <p:cNvPr id="2" name="Picture 1">
            <a:extLst>
              <a:ext uri="{FF2B5EF4-FFF2-40B4-BE49-F238E27FC236}">
                <a16:creationId xmlns:a16="http://schemas.microsoft.com/office/drawing/2014/main" id="{B2417805-1ACF-B3F7-1636-B7205CE7354B}"/>
              </a:ext>
            </a:extLst>
          </p:cNvPr>
          <p:cNvPicPr>
            <a:picLocks noChangeAspect="1"/>
          </p:cNvPicPr>
          <p:nvPr/>
        </p:nvPicPr>
        <p:blipFill>
          <a:blip r:embed="rId10"/>
          <a:stretch>
            <a:fillRect/>
          </a:stretch>
        </p:blipFill>
        <p:spPr>
          <a:xfrm>
            <a:off x="5638515" y="1667420"/>
            <a:ext cx="2438611" cy="4064352"/>
          </a:xfrm>
          <a:prstGeom prst="rect">
            <a:avLst/>
          </a:prstGeom>
        </p:spPr>
      </p:pic>
    </p:spTree>
    <p:extLst>
      <p:ext uri="{BB962C8B-B14F-4D97-AF65-F5344CB8AC3E}">
        <p14:creationId xmlns:p14="http://schemas.microsoft.com/office/powerpoint/2010/main" val="2935584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pic>
        <p:nvPicPr>
          <p:cNvPr id="2" name="Picture 1">
            <a:extLst>
              <a:ext uri="{FF2B5EF4-FFF2-40B4-BE49-F238E27FC236}">
                <a16:creationId xmlns:a16="http://schemas.microsoft.com/office/drawing/2014/main" id="{B6767C0E-54B4-697F-B8F3-8FEA1AC548B3}"/>
              </a:ext>
            </a:extLst>
          </p:cNvPr>
          <p:cNvPicPr>
            <a:picLocks noChangeAspect="1"/>
          </p:cNvPicPr>
          <p:nvPr/>
        </p:nvPicPr>
        <p:blipFill>
          <a:blip r:embed="rId4"/>
          <a:stretch>
            <a:fillRect/>
          </a:stretch>
        </p:blipFill>
        <p:spPr>
          <a:xfrm>
            <a:off x="2229625" y="770186"/>
            <a:ext cx="7732749" cy="5317628"/>
          </a:xfrm>
          <a:prstGeom prst="rect">
            <a:avLst/>
          </a:prstGeom>
        </p:spPr>
      </p:pic>
    </p:spTree>
    <p:extLst>
      <p:ext uri="{BB962C8B-B14F-4D97-AF65-F5344CB8AC3E}">
        <p14:creationId xmlns:p14="http://schemas.microsoft.com/office/powerpoint/2010/main" val="3260809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4">
            <a:alphaModFix/>
          </a:blip>
          <a:srcRect t="21876" b="21870"/>
          <a:stretch/>
        </p:blipFill>
        <p:spPr>
          <a:xfrm>
            <a:off x="-180486" y="0"/>
            <a:ext cx="12191999" cy="6858000"/>
          </a:xfrm>
          <a:prstGeom prst="rect">
            <a:avLst/>
          </a:prstGeom>
          <a:noFill/>
          <a:ln>
            <a:noFill/>
          </a:ln>
        </p:spPr>
      </p:pic>
      <p:grpSp>
        <p:nvGrpSpPr>
          <p:cNvPr id="330" name="Google Shape;330;p27"/>
          <p:cNvGrpSpPr/>
          <p:nvPr/>
        </p:nvGrpSpPr>
        <p:grpSpPr>
          <a:xfrm>
            <a:off x="1295942" y="882732"/>
            <a:ext cx="9447905" cy="5092537"/>
            <a:chOff x="0" y="0"/>
            <a:chExt cx="18895809" cy="10185075"/>
          </a:xfrm>
        </p:grpSpPr>
        <p:pic>
          <p:nvPicPr>
            <p:cNvPr id="331" name="Google Shape;331;p27"/>
            <p:cNvPicPr preferRelativeResize="0"/>
            <p:nvPr/>
          </p:nvPicPr>
          <p:blipFill rotWithShape="1">
            <a:blip r:embed="rId5">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6">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7">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8">
            <a:alphaModFix/>
          </a:blip>
          <a:srcRect/>
          <a:stretch/>
        </p:blipFill>
        <p:spPr>
          <a:xfrm rot="-1150047">
            <a:off x="460540" y="5710257"/>
            <a:ext cx="2232633" cy="901172"/>
          </a:xfrm>
          <a:prstGeom prst="rect">
            <a:avLst/>
          </a:prstGeom>
          <a:noFill/>
          <a:ln>
            <a:noFill/>
          </a:ln>
        </p:spPr>
      </p:pic>
      <p:pic>
        <p:nvPicPr>
          <p:cNvPr id="336" name="Google Shape;336;p27"/>
          <p:cNvPicPr preferRelativeResize="0"/>
          <p:nvPr/>
        </p:nvPicPr>
        <p:blipFill rotWithShape="1">
          <a:blip r:embed="rId9">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10">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2039837" y="1400053"/>
            <a:ext cx="7960117" cy="830997"/>
          </a:xfrm>
          <a:prstGeom prst="rect">
            <a:avLst/>
          </a:prstGeom>
          <a:noFill/>
        </p:spPr>
        <p:txBody>
          <a:bodyPr wrap="square">
            <a:spAutoFit/>
          </a:bodyPr>
          <a:lstStyle/>
          <a:p>
            <a:pPr defTabSz="609630">
              <a:buClr>
                <a:srgbClr val="000000"/>
              </a:buClr>
            </a:pPr>
            <a:r>
              <a:rPr lang="en-US" sz="4800" spc="-50" dirty="0">
                <a:solidFill>
                  <a:srgbClr val="000000">
                    <a:lumMod val="75000"/>
                    <a:lumOff val="25000"/>
                  </a:srgbClr>
                </a:solidFill>
                <a:latin typeface="Comic Sans MS" panose="030F0702030302020204" pitchFamily="66" charset="0"/>
                <a:ea typeface="+mj-ea"/>
                <a:cs typeface="Arial"/>
                <a:sym typeface="Arial"/>
              </a:rPr>
              <a:t>Phonics at home</a:t>
            </a:r>
            <a:endParaRPr lang="en-GB" sz="5000" kern="0" dirty="0">
              <a:solidFill>
                <a:srgbClr val="000000"/>
              </a:solidFill>
              <a:latin typeface="Arial"/>
              <a:cs typeface="Arial"/>
              <a:sym typeface="Arial"/>
            </a:endParaRPr>
          </a:p>
        </p:txBody>
      </p:sp>
      <p:pic>
        <p:nvPicPr>
          <p:cNvPr id="2" name="Picture 1">
            <a:extLst>
              <a:ext uri="{FF2B5EF4-FFF2-40B4-BE49-F238E27FC236}">
                <a16:creationId xmlns:a16="http://schemas.microsoft.com/office/drawing/2014/main" id="{1ACBC705-1204-2C15-B8A3-6EF998EE3E71}"/>
              </a:ext>
            </a:extLst>
          </p:cNvPr>
          <p:cNvPicPr>
            <a:picLocks noChangeAspect="1"/>
          </p:cNvPicPr>
          <p:nvPr/>
        </p:nvPicPr>
        <p:blipFill>
          <a:blip r:embed="rId11"/>
          <a:stretch>
            <a:fillRect/>
          </a:stretch>
        </p:blipFill>
        <p:spPr>
          <a:xfrm>
            <a:off x="1665855" y="2195042"/>
            <a:ext cx="8860288" cy="951059"/>
          </a:xfrm>
          <a:prstGeom prst="rect">
            <a:avLst/>
          </a:prstGeom>
        </p:spPr>
      </p:pic>
      <p:sp>
        <p:nvSpPr>
          <p:cNvPr id="8" name="TextBox 7">
            <a:extLst>
              <a:ext uri="{FF2B5EF4-FFF2-40B4-BE49-F238E27FC236}">
                <a16:creationId xmlns:a16="http://schemas.microsoft.com/office/drawing/2014/main" id="{0E237316-651D-CF6B-B314-2A53A07049BC}"/>
              </a:ext>
            </a:extLst>
          </p:cNvPr>
          <p:cNvSpPr txBox="1"/>
          <p:nvPr/>
        </p:nvSpPr>
        <p:spPr>
          <a:xfrm>
            <a:off x="4361823" y="3979922"/>
            <a:ext cx="2074993" cy="1754326"/>
          </a:xfrm>
          <a:prstGeom prst="rect">
            <a:avLst/>
          </a:prstGeom>
          <a:noFill/>
        </p:spPr>
        <p:txBody>
          <a:bodyPr wrap="square">
            <a:spAutoFit/>
          </a:bodyPr>
          <a:lstStyle/>
          <a:p>
            <a:pPr defTabSz="457223">
              <a:defRPr/>
            </a:pPr>
            <a:r>
              <a:rPr lang="en-US" dirty="0">
                <a:solidFill>
                  <a:srgbClr val="000000"/>
                </a:solidFill>
                <a:latin typeface="Comic Sans MS" panose="030F0702030302020204" pitchFamily="66" charset="0"/>
                <a:cs typeface="Arial"/>
                <a:sym typeface="Arial"/>
                <a:hlinkClick r:id="rId12"/>
              </a:rPr>
              <a:t>https://www.youtube.com/watch?v=vMEvxTGvi4c&amp;list=PLqh11DN6jmbCsIPschffPaxvCdS9d6qPN</a:t>
            </a:r>
            <a:endParaRPr lang="en-US" dirty="0">
              <a:solidFill>
                <a:srgbClr val="000000"/>
              </a:solidFill>
              <a:latin typeface="Comic Sans MS" panose="030F0702030302020204" pitchFamily="66" charset="0"/>
              <a:cs typeface="Arial"/>
              <a:sym typeface="Arial"/>
            </a:endParaRPr>
          </a:p>
        </p:txBody>
      </p:sp>
      <p:pic>
        <p:nvPicPr>
          <p:cNvPr id="9" name="Picture 8">
            <a:extLst>
              <a:ext uri="{FF2B5EF4-FFF2-40B4-BE49-F238E27FC236}">
                <a16:creationId xmlns:a16="http://schemas.microsoft.com/office/drawing/2014/main" id="{5FF5E3CD-F8E1-9142-5B8F-32BA4D080E3E}"/>
              </a:ext>
            </a:extLst>
          </p:cNvPr>
          <p:cNvPicPr>
            <a:picLocks noChangeAspect="1"/>
          </p:cNvPicPr>
          <p:nvPr/>
        </p:nvPicPr>
        <p:blipFill>
          <a:blip r:embed="rId13"/>
          <a:stretch>
            <a:fillRect/>
          </a:stretch>
        </p:blipFill>
        <p:spPr>
          <a:xfrm>
            <a:off x="8106979" y="1265010"/>
            <a:ext cx="1310851" cy="1310851"/>
          </a:xfrm>
          <a:prstGeom prst="rect">
            <a:avLst/>
          </a:prstGeom>
        </p:spPr>
      </p:pic>
      <p:sp>
        <p:nvSpPr>
          <p:cNvPr id="10" name="TextBox 9">
            <a:extLst>
              <a:ext uri="{FF2B5EF4-FFF2-40B4-BE49-F238E27FC236}">
                <a16:creationId xmlns:a16="http://schemas.microsoft.com/office/drawing/2014/main" id="{AD219541-6AF8-2F47-F37D-D6EF90827BB2}"/>
              </a:ext>
            </a:extLst>
          </p:cNvPr>
          <p:cNvSpPr txBox="1"/>
          <p:nvPr/>
        </p:nvSpPr>
        <p:spPr>
          <a:xfrm>
            <a:off x="4513574" y="4426713"/>
            <a:ext cx="2313454" cy="646331"/>
          </a:xfrm>
          <a:prstGeom prst="rect">
            <a:avLst/>
          </a:prstGeom>
          <a:noFill/>
        </p:spPr>
        <p:txBody>
          <a:bodyPr wrap="none" rtlCol="0">
            <a:spAutoFit/>
          </a:bodyPr>
          <a:lstStyle/>
          <a:p>
            <a:pPr defTabSz="609630">
              <a:buClr>
                <a:srgbClr val="000000"/>
              </a:buClr>
            </a:pPr>
            <a:r>
              <a:rPr lang="en-GB" sz="3600" kern="0" dirty="0">
                <a:solidFill>
                  <a:srgbClr val="000000"/>
                </a:solidFill>
                <a:latin typeface="Arial"/>
                <a:cs typeface="Arial"/>
                <a:sym typeface="Arial"/>
              </a:rPr>
              <a:t>Mr Thorne</a:t>
            </a:r>
          </a:p>
        </p:txBody>
      </p:sp>
      <p:pic>
        <p:nvPicPr>
          <p:cNvPr id="4" name="Online Media 3">
            <a:hlinkClick r:id="" action="ppaction://media"/>
            <a:extLst>
              <a:ext uri="{FF2B5EF4-FFF2-40B4-BE49-F238E27FC236}">
                <a16:creationId xmlns:a16="http://schemas.microsoft.com/office/drawing/2014/main" id="{5900E532-C533-44BF-9400-2A4287FC6F14}"/>
              </a:ext>
            </a:extLst>
          </p:cNvPr>
          <p:cNvPicPr>
            <a:picLocks noRot="1" noChangeAspect="1"/>
          </p:cNvPicPr>
          <p:nvPr>
            <a:videoFile r:link="rId1"/>
          </p:nvPr>
        </p:nvPicPr>
        <p:blipFill>
          <a:blip r:embed="rId14"/>
          <a:stretch>
            <a:fillRect/>
          </a:stretch>
        </p:blipFill>
        <p:spPr>
          <a:xfrm>
            <a:off x="3334199" y="3315154"/>
            <a:ext cx="4572000" cy="2571750"/>
          </a:xfrm>
          <a:prstGeom prst="rect">
            <a:avLst/>
          </a:prstGeom>
        </p:spPr>
      </p:pic>
    </p:spTree>
    <p:extLst>
      <p:ext uri="{BB962C8B-B14F-4D97-AF65-F5344CB8AC3E}">
        <p14:creationId xmlns:p14="http://schemas.microsoft.com/office/powerpoint/2010/main" val="1577764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80486" y="0"/>
            <a:ext cx="12191999" cy="6858000"/>
          </a:xfrm>
          <a:prstGeom prst="rect">
            <a:avLst/>
          </a:prstGeom>
          <a:noFill/>
          <a:ln>
            <a:noFill/>
          </a:ln>
        </p:spPr>
      </p:pic>
      <p:grpSp>
        <p:nvGrpSpPr>
          <p:cNvPr id="330" name="Google Shape;330;p27"/>
          <p:cNvGrpSpPr/>
          <p:nvPr/>
        </p:nvGrpSpPr>
        <p:grpSpPr>
          <a:xfrm>
            <a:off x="1295942" y="882732"/>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460540" y="5710257"/>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2039837" y="1400053"/>
            <a:ext cx="7960117" cy="861774"/>
          </a:xfrm>
          <a:prstGeom prst="rect">
            <a:avLst/>
          </a:prstGeom>
          <a:noFill/>
        </p:spPr>
        <p:txBody>
          <a:bodyPr wrap="square">
            <a:spAutoFit/>
          </a:bodyPr>
          <a:lstStyle/>
          <a:p>
            <a:pPr defTabSz="609630">
              <a:buClr>
                <a:srgbClr val="000000"/>
              </a:buClr>
            </a:pPr>
            <a:r>
              <a:rPr lang="en-GB" sz="5000" kern="0" dirty="0">
                <a:solidFill>
                  <a:srgbClr val="000000"/>
                </a:solidFill>
                <a:latin typeface="Arial"/>
                <a:cs typeface="Arial"/>
                <a:sym typeface="Arial"/>
              </a:rPr>
              <a:t>Monster Phonics App</a:t>
            </a:r>
          </a:p>
        </p:txBody>
      </p:sp>
      <p:pic>
        <p:nvPicPr>
          <p:cNvPr id="6" name="Picture 5">
            <a:extLst>
              <a:ext uri="{FF2B5EF4-FFF2-40B4-BE49-F238E27FC236}">
                <a16:creationId xmlns:a16="http://schemas.microsoft.com/office/drawing/2014/main" id="{403D82EB-6E56-8E45-2B35-DD3B4EF0E32B}"/>
              </a:ext>
            </a:extLst>
          </p:cNvPr>
          <p:cNvPicPr>
            <a:picLocks noChangeAspect="1"/>
          </p:cNvPicPr>
          <p:nvPr/>
        </p:nvPicPr>
        <p:blipFill rotWithShape="1">
          <a:blip r:embed="rId10"/>
          <a:srcRect l="11763" t="15147" r="1331" b="18178"/>
          <a:stretch/>
        </p:blipFill>
        <p:spPr>
          <a:xfrm>
            <a:off x="2326853" y="2321398"/>
            <a:ext cx="7538295" cy="3251629"/>
          </a:xfrm>
          <a:prstGeom prst="rect">
            <a:avLst/>
          </a:prstGeom>
        </p:spPr>
      </p:pic>
    </p:spTree>
    <p:extLst>
      <p:ext uri="{BB962C8B-B14F-4D97-AF65-F5344CB8AC3E}">
        <p14:creationId xmlns:p14="http://schemas.microsoft.com/office/powerpoint/2010/main" val="973138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372047" y="863425"/>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460540" y="5710257"/>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2115940" y="1298649"/>
            <a:ext cx="7960117" cy="830997"/>
          </a:xfrm>
          <a:prstGeom prst="rect">
            <a:avLst/>
          </a:prstGeom>
          <a:noFill/>
        </p:spPr>
        <p:txBody>
          <a:bodyPr wrap="square">
            <a:spAutoFit/>
          </a:bodyPr>
          <a:lstStyle/>
          <a:p>
            <a:pPr defTabSz="609630">
              <a:buClr>
                <a:srgbClr val="000000"/>
              </a:buClr>
            </a:pPr>
            <a:r>
              <a:rPr lang="en-US" sz="4800" spc="-50" dirty="0">
                <a:solidFill>
                  <a:srgbClr val="000000">
                    <a:lumMod val="75000"/>
                    <a:lumOff val="25000"/>
                  </a:srgbClr>
                </a:solidFill>
                <a:latin typeface="Comic Sans MS" panose="030F0702030302020204" pitchFamily="66" charset="0"/>
                <a:ea typeface="+mj-ea"/>
                <a:cs typeface="Arial"/>
                <a:sym typeface="Arial"/>
              </a:rPr>
              <a:t>Where it gets a bit tricky</a:t>
            </a:r>
            <a:endParaRPr lang="en-GB" sz="5000" kern="0" dirty="0">
              <a:solidFill>
                <a:srgbClr val="000000"/>
              </a:solidFill>
              <a:latin typeface="Arial"/>
              <a:cs typeface="Arial"/>
              <a:sym typeface="Arial"/>
            </a:endParaRPr>
          </a:p>
        </p:txBody>
      </p:sp>
      <p:sp>
        <p:nvSpPr>
          <p:cNvPr id="4" name="TextBox 3">
            <a:extLst>
              <a:ext uri="{FF2B5EF4-FFF2-40B4-BE49-F238E27FC236}">
                <a16:creationId xmlns:a16="http://schemas.microsoft.com/office/drawing/2014/main" id="{DA760A9D-8FED-C14B-BAE0-D6CA0956F592}"/>
              </a:ext>
            </a:extLst>
          </p:cNvPr>
          <p:cNvSpPr txBox="1"/>
          <p:nvPr/>
        </p:nvSpPr>
        <p:spPr>
          <a:xfrm>
            <a:off x="2603233" y="2068089"/>
            <a:ext cx="6192644" cy="4303101"/>
          </a:xfrm>
          <a:prstGeom prst="rect">
            <a:avLst/>
          </a:prstGeom>
          <a:noFill/>
        </p:spPr>
        <p:txBody>
          <a:bodyPr wrap="square">
            <a:spAutoFit/>
          </a:bodyPr>
          <a:lstStyle/>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2133" dirty="0">
                <a:solidFill>
                  <a:srgbClr val="000000">
                    <a:lumMod val="75000"/>
                    <a:lumOff val="25000"/>
                  </a:srgbClr>
                </a:solidFill>
                <a:latin typeface="Comic Sans MS" panose="030F0702030302020204" pitchFamily="66" charset="0"/>
                <a:cs typeface="Arial"/>
                <a:sym typeface="Arial"/>
              </a:rPr>
              <a:t>There are 42 phonemes to teach in total.</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2133" dirty="0">
                <a:solidFill>
                  <a:srgbClr val="000000">
                    <a:lumMod val="75000"/>
                    <a:lumOff val="25000"/>
                  </a:srgbClr>
                </a:solidFill>
                <a:latin typeface="Comic Sans MS" panose="030F0702030302020204" pitchFamily="66" charset="0"/>
                <a:cs typeface="Arial"/>
                <a:sym typeface="Arial"/>
              </a:rPr>
              <a:t>Some of these phonemes are made up of more than one letter including…</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endParaRPr lang="en-US" sz="2133" dirty="0">
              <a:solidFill>
                <a:srgbClr val="000000">
                  <a:lumMod val="75000"/>
                  <a:lumOff val="25000"/>
                </a:srgbClr>
              </a:solidFill>
              <a:latin typeface="Comic Sans MS" panose="030F0702030302020204" pitchFamily="66" charset="0"/>
              <a:cs typeface="Arial"/>
              <a:sym typeface="Arial"/>
            </a:endParaRP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2133" dirty="0">
                <a:solidFill>
                  <a:srgbClr val="000000">
                    <a:lumMod val="75000"/>
                    <a:lumOff val="25000"/>
                  </a:srgbClr>
                </a:solidFill>
                <a:latin typeface="Comic Sans MS" panose="030F0702030302020204" pitchFamily="66" charset="0"/>
                <a:cs typeface="Arial"/>
                <a:sym typeface="Arial"/>
              </a:rPr>
              <a:t>ai as in rain       </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2133" dirty="0" err="1">
                <a:solidFill>
                  <a:srgbClr val="000000">
                    <a:lumMod val="75000"/>
                    <a:lumOff val="25000"/>
                  </a:srgbClr>
                </a:solidFill>
                <a:latin typeface="Comic Sans MS" panose="030F0702030302020204" pitchFamily="66" charset="0"/>
                <a:cs typeface="Arial"/>
                <a:sym typeface="Arial"/>
              </a:rPr>
              <a:t>oa</a:t>
            </a:r>
            <a:r>
              <a:rPr lang="en-US" sz="2133" dirty="0">
                <a:solidFill>
                  <a:srgbClr val="000000">
                    <a:lumMod val="75000"/>
                    <a:lumOff val="25000"/>
                  </a:srgbClr>
                </a:solidFill>
                <a:latin typeface="Comic Sans MS" panose="030F0702030302020204" pitchFamily="66" charset="0"/>
                <a:cs typeface="Arial"/>
                <a:sym typeface="Arial"/>
              </a:rPr>
              <a:t> as in boat</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2133" dirty="0" err="1">
                <a:solidFill>
                  <a:srgbClr val="000000">
                    <a:lumMod val="75000"/>
                    <a:lumOff val="25000"/>
                  </a:srgbClr>
                </a:solidFill>
                <a:latin typeface="Comic Sans MS" panose="030F0702030302020204" pitchFamily="66" charset="0"/>
                <a:cs typeface="Arial"/>
                <a:sym typeface="Arial"/>
              </a:rPr>
              <a:t>sh</a:t>
            </a:r>
            <a:r>
              <a:rPr lang="en-US" sz="2133" dirty="0">
                <a:solidFill>
                  <a:srgbClr val="000000">
                    <a:lumMod val="75000"/>
                    <a:lumOff val="25000"/>
                  </a:srgbClr>
                </a:solidFill>
                <a:latin typeface="Comic Sans MS" panose="030F0702030302020204" pitchFamily="66" charset="0"/>
                <a:cs typeface="Arial"/>
                <a:sym typeface="Arial"/>
              </a:rPr>
              <a:t> as in shop</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endParaRPr lang="en-US" sz="2133" dirty="0">
              <a:solidFill>
                <a:srgbClr val="000000">
                  <a:lumMod val="75000"/>
                  <a:lumOff val="25000"/>
                </a:srgbClr>
              </a:solidFill>
              <a:latin typeface="Comic Sans MS" panose="030F0702030302020204" pitchFamily="66" charset="0"/>
              <a:cs typeface="Arial"/>
              <a:sym typeface="Arial"/>
            </a:endParaRP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2133" dirty="0">
                <a:solidFill>
                  <a:srgbClr val="000000">
                    <a:lumMod val="75000"/>
                    <a:lumOff val="25000"/>
                  </a:srgbClr>
                </a:solidFill>
                <a:latin typeface="Comic Sans MS" panose="030F0702030302020204" pitchFamily="66" charset="0"/>
                <a:cs typeface="Arial"/>
                <a:sym typeface="Arial"/>
              </a:rPr>
              <a:t>These are called diagraphs – 2 letters that make 1 sound</a:t>
            </a:r>
          </a:p>
        </p:txBody>
      </p:sp>
    </p:spTree>
    <p:extLst>
      <p:ext uri="{BB962C8B-B14F-4D97-AF65-F5344CB8AC3E}">
        <p14:creationId xmlns:p14="http://schemas.microsoft.com/office/powerpoint/2010/main" val="1537633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637958" y="767146"/>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105336" y="5674648"/>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1981458" y="1277781"/>
            <a:ext cx="8838494" cy="913199"/>
          </a:xfrm>
          <a:prstGeom prst="rect">
            <a:avLst/>
          </a:prstGeom>
          <a:noFill/>
        </p:spPr>
        <p:txBody>
          <a:bodyPr wrap="square">
            <a:spAutoFit/>
          </a:bodyPr>
          <a:lstStyle/>
          <a:p>
            <a:pPr defTabSz="609630">
              <a:buClr>
                <a:srgbClr val="000000"/>
              </a:buClr>
            </a:pPr>
            <a:r>
              <a:rPr lang="en-US" sz="5334" kern="0" dirty="0">
                <a:solidFill>
                  <a:srgbClr val="000000"/>
                </a:solidFill>
                <a:latin typeface="Comic Sans MS" panose="030F0702030302020204" pitchFamily="66" charset="0"/>
                <a:cs typeface="Arial"/>
                <a:sym typeface="Arial"/>
              </a:rPr>
              <a:t>Now it gets even trickier… </a:t>
            </a:r>
            <a:endParaRPr lang="en-GB" sz="5334" kern="0" dirty="0">
              <a:solidFill>
                <a:srgbClr val="000000"/>
              </a:solidFill>
              <a:latin typeface="Arial"/>
              <a:cs typeface="Arial"/>
              <a:sym typeface="Arial"/>
            </a:endParaRPr>
          </a:p>
        </p:txBody>
      </p:sp>
      <p:sp>
        <p:nvSpPr>
          <p:cNvPr id="5" name="TextBox 4">
            <a:extLst>
              <a:ext uri="{FF2B5EF4-FFF2-40B4-BE49-F238E27FC236}">
                <a16:creationId xmlns:a16="http://schemas.microsoft.com/office/drawing/2014/main" id="{E2A0A235-DC96-FADD-6EB9-B287D60CC986}"/>
              </a:ext>
            </a:extLst>
          </p:cNvPr>
          <p:cNvSpPr txBox="1"/>
          <p:nvPr/>
        </p:nvSpPr>
        <p:spPr>
          <a:xfrm>
            <a:off x="2443306" y="2205813"/>
            <a:ext cx="7930249" cy="3046988"/>
          </a:xfrm>
          <a:prstGeom prst="rect">
            <a:avLst/>
          </a:prstGeom>
          <a:noFill/>
        </p:spPr>
        <p:txBody>
          <a:bodyPr wrap="square">
            <a:spAutoFit/>
          </a:bodyPr>
          <a:lstStyle/>
          <a:p>
            <a:pPr defTabSz="609630">
              <a:buClr>
                <a:srgbClr val="000000"/>
              </a:buClr>
            </a:pPr>
            <a:r>
              <a:rPr lang="en-US" sz="2000" kern="0" dirty="0">
                <a:solidFill>
                  <a:srgbClr val="000000"/>
                </a:solidFill>
                <a:latin typeface="Arial"/>
                <a:cs typeface="Arial"/>
                <a:sym typeface="Arial"/>
              </a:rPr>
              <a:t>Tricky words are words that can’t be sounded out – however with the </a:t>
            </a:r>
            <a:r>
              <a:rPr lang="en-US" sz="2000" kern="0" dirty="0" err="1">
                <a:solidFill>
                  <a:srgbClr val="000000"/>
                </a:solidFill>
                <a:latin typeface="Arial"/>
                <a:cs typeface="Arial"/>
                <a:sym typeface="Arial"/>
              </a:rPr>
              <a:t>colour</a:t>
            </a:r>
            <a:r>
              <a:rPr lang="en-US" sz="2000" kern="0" dirty="0">
                <a:solidFill>
                  <a:srgbClr val="000000"/>
                </a:solidFill>
                <a:latin typeface="Arial"/>
                <a:cs typeface="Arial"/>
                <a:sym typeface="Arial"/>
              </a:rPr>
              <a:t> coding in Monster Phonics the number of ‘tricky words’ is greatly reduced. </a:t>
            </a:r>
          </a:p>
          <a:p>
            <a:pPr defTabSz="609630">
              <a:buClr>
                <a:srgbClr val="000000"/>
              </a:buClr>
            </a:pPr>
            <a:endParaRPr lang="en-US" sz="2000" kern="0" dirty="0">
              <a:solidFill>
                <a:srgbClr val="000000"/>
              </a:solidFill>
              <a:latin typeface="Arial"/>
              <a:cs typeface="Arial"/>
              <a:sym typeface="Arial"/>
            </a:endParaRPr>
          </a:p>
          <a:p>
            <a:pPr defTabSz="609630">
              <a:buClr>
                <a:srgbClr val="000000"/>
              </a:buClr>
            </a:pPr>
            <a:r>
              <a:rPr lang="en-US" sz="3200" b="1" kern="0" dirty="0">
                <a:solidFill>
                  <a:srgbClr val="000000"/>
                </a:solidFill>
                <a:latin typeface="Arial"/>
                <a:cs typeface="Arial"/>
                <a:sym typeface="Arial"/>
              </a:rPr>
              <a:t>the	g</a:t>
            </a:r>
            <a:r>
              <a:rPr lang="en-US" sz="3200" b="1" kern="0" dirty="0">
                <a:solidFill>
                  <a:srgbClr val="FF66CC"/>
                </a:solidFill>
                <a:latin typeface="Arial"/>
                <a:cs typeface="Arial"/>
                <a:sym typeface="Arial"/>
              </a:rPr>
              <a:t>o</a:t>
            </a:r>
            <a:r>
              <a:rPr lang="en-US" sz="3200" b="1" kern="0" dirty="0">
                <a:solidFill>
                  <a:srgbClr val="000000"/>
                </a:solidFill>
                <a:latin typeface="Arial"/>
                <a:cs typeface="Arial"/>
                <a:sym typeface="Arial"/>
              </a:rPr>
              <a:t>	 n</a:t>
            </a:r>
            <a:r>
              <a:rPr lang="en-US" sz="3200" b="1" kern="0" dirty="0">
                <a:solidFill>
                  <a:srgbClr val="FF66CC"/>
                </a:solidFill>
                <a:latin typeface="Arial"/>
                <a:cs typeface="Arial"/>
                <a:sym typeface="Arial"/>
              </a:rPr>
              <a:t>o</a:t>
            </a:r>
            <a:r>
              <a:rPr lang="en-US" sz="3200" b="1" kern="0" dirty="0">
                <a:solidFill>
                  <a:srgbClr val="000000"/>
                </a:solidFill>
                <a:latin typeface="Arial"/>
                <a:cs typeface="Arial"/>
                <a:sym typeface="Arial"/>
              </a:rPr>
              <a:t>	</a:t>
            </a:r>
            <a:r>
              <a:rPr lang="en-US" sz="3200" b="1" kern="0" dirty="0">
                <a:solidFill>
                  <a:srgbClr val="FFFF00"/>
                </a:solidFill>
                <a:latin typeface="Arial"/>
                <a:cs typeface="Arial"/>
                <a:sym typeface="Arial"/>
              </a:rPr>
              <a:t>I  </a:t>
            </a:r>
            <a:r>
              <a:rPr lang="en-US" sz="3200" b="1" kern="0" dirty="0">
                <a:solidFill>
                  <a:srgbClr val="000000"/>
                </a:solidFill>
                <a:latin typeface="Arial"/>
                <a:cs typeface="Arial"/>
                <a:sym typeface="Arial"/>
              </a:rPr>
              <a:t>h</a:t>
            </a:r>
            <a:r>
              <a:rPr lang="en-US" sz="3200" b="1" kern="0" dirty="0">
                <a:solidFill>
                  <a:srgbClr val="92D050"/>
                </a:solidFill>
                <a:latin typeface="Arial"/>
                <a:cs typeface="Arial"/>
                <a:sym typeface="Arial"/>
              </a:rPr>
              <a:t>e</a:t>
            </a:r>
            <a:r>
              <a:rPr lang="en-US" sz="3200" b="1" kern="0" dirty="0">
                <a:solidFill>
                  <a:srgbClr val="000000"/>
                </a:solidFill>
                <a:latin typeface="Arial"/>
                <a:cs typeface="Arial"/>
                <a:sym typeface="Arial"/>
              </a:rPr>
              <a:t>	m</a:t>
            </a:r>
            <a:r>
              <a:rPr lang="en-US" sz="3200" b="1" kern="0" dirty="0">
                <a:solidFill>
                  <a:srgbClr val="92D050"/>
                </a:solidFill>
                <a:latin typeface="Arial"/>
                <a:cs typeface="Arial"/>
                <a:sym typeface="Arial"/>
              </a:rPr>
              <a:t>e</a:t>
            </a:r>
            <a:r>
              <a:rPr lang="en-US" sz="3200" b="1" kern="0" dirty="0">
                <a:solidFill>
                  <a:srgbClr val="000000"/>
                </a:solidFill>
                <a:latin typeface="Arial"/>
                <a:cs typeface="Arial"/>
                <a:sym typeface="Arial"/>
              </a:rPr>
              <a:t>	    sh</a:t>
            </a:r>
            <a:r>
              <a:rPr lang="en-US" sz="3200" b="1" kern="0" dirty="0">
                <a:solidFill>
                  <a:srgbClr val="92D050"/>
                </a:solidFill>
                <a:latin typeface="Arial"/>
                <a:cs typeface="Arial"/>
                <a:sym typeface="Arial"/>
              </a:rPr>
              <a:t>e</a:t>
            </a:r>
            <a:r>
              <a:rPr lang="en-US" sz="3200" b="1" kern="0" dirty="0">
                <a:solidFill>
                  <a:srgbClr val="000000"/>
                </a:solidFill>
                <a:latin typeface="Arial"/>
                <a:cs typeface="Arial"/>
                <a:sym typeface="Arial"/>
              </a:rPr>
              <a:t>	       w</a:t>
            </a:r>
            <a:r>
              <a:rPr lang="en-US" sz="3200" b="1" kern="0" dirty="0">
                <a:solidFill>
                  <a:srgbClr val="92D050"/>
                </a:solidFill>
                <a:latin typeface="Arial"/>
                <a:cs typeface="Arial"/>
                <a:sym typeface="Arial"/>
              </a:rPr>
              <a:t>e</a:t>
            </a:r>
            <a:r>
              <a:rPr lang="en-US" sz="3200" b="1" kern="0" dirty="0">
                <a:solidFill>
                  <a:srgbClr val="000000"/>
                </a:solidFill>
                <a:latin typeface="Arial"/>
                <a:cs typeface="Arial"/>
                <a:sym typeface="Arial"/>
              </a:rPr>
              <a:t>	</a:t>
            </a:r>
            <a:endParaRPr lang="en-US" sz="3200" kern="0" dirty="0">
              <a:solidFill>
                <a:srgbClr val="000000"/>
              </a:solidFill>
              <a:latin typeface="Arial"/>
              <a:cs typeface="Arial"/>
              <a:sym typeface="Arial"/>
            </a:endParaRPr>
          </a:p>
          <a:p>
            <a:pPr defTabSz="609630">
              <a:buClr>
                <a:srgbClr val="000000"/>
              </a:buClr>
            </a:pPr>
            <a:r>
              <a:rPr lang="en-US" sz="2000" kern="0" dirty="0">
                <a:solidFill>
                  <a:srgbClr val="000000"/>
                </a:solidFill>
                <a:latin typeface="Arial"/>
                <a:cs typeface="Arial"/>
                <a:sym typeface="Arial"/>
              </a:rPr>
              <a:t>We will be sending home words along with the sounds taught each week in your child’s reading record book. Please look at them with your child. The more that they are exposed to these words, the easier they will find it to read and write </a:t>
            </a:r>
            <a:endParaRPr lang="en-GB" sz="2000" kern="0" dirty="0">
              <a:solidFill>
                <a:srgbClr val="000000"/>
              </a:solidFill>
              <a:latin typeface="Arial"/>
              <a:cs typeface="Arial"/>
              <a:sym typeface="Arial"/>
            </a:endParaRPr>
          </a:p>
        </p:txBody>
      </p:sp>
    </p:spTree>
    <p:extLst>
      <p:ext uri="{BB962C8B-B14F-4D97-AF65-F5344CB8AC3E}">
        <p14:creationId xmlns:p14="http://schemas.microsoft.com/office/powerpoint/2010/main" val="2521437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637958" y="767146"/>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105336" y="5674648"/>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1981458" y="1277781"/>
            <a:ext cx="8838494" cy="913199"/>
          </a:xfrm>
          <a:prstGeom prst="rect">
            <a:avLst/>
          </a:prstGeom>
          <a:noFill/>
        </p:spPr>
        <p:txBody>
          <a:bodyPr wrap="square">
            <a:spAutoFit/>
          </a:bodyPr>
          <a:lstStyle/>
          <a:p>
            <a:pPr defTabSz="609630">
              <a:buClr>
                <a:srgbClr val="000000"/>
              </a:buClr>
            </a:pPr>
            <a:r>
              <a:rPr lang="en-US" sz="5334" kern="0" dirty="0">
                <a:solidFill>
                  <a:srgbClr val="000000"/>
                </a:solidFill>
                <a:latin typeface="Comic Sans MS" panose="030F0702030302020204" pitchFamily="66" charset="0"/>
                <a:cs typeface="Arial"/>
                <a:sym typeface="Arial"/>
              </a:rPr>
              <a:t>Monster Phonics books </a:t>
            </a:r>
            <a:endParaRPr lang="en-GB" sz="5334" kern="0" dirty="0">
              <a:solidFill>
                <a:srgbClr val="000000"/>
              </a:solidFill>
              <a:latin typeface="Arial"/>
              <a:cs typeface="Arial"/>
              <a:sym typeface="Arial"/>
            </a:endParaRPr>
          </a:p>
        </p:txBody>
      </p:sp>
      <p:sp>
        <p:nvSpPr>
          <p:cNvPr id="5" name="TextBox 4">
            <a:extLst>
              <a:ext uri="{FF2B5EF4-FFF2-40B4-BE49-F238E27FC236}">
                <a16:creationId xmlns:a16="http://schemas.microsoft.com/office/drawing/2014/main" id="{E2A0A235-DC96-FADD-6EB9-B287D60CC986}"/>
              </a:ext>
            </a:extLst>
          </p:cNvPr>
          <p:cNvSpPr txBox="1"/>
          <p:nvPr/>
        </p:nvSpPr>
        <p:spPr>
          <a:xfrm>
            <a:off x="2140594" y="2139244"/>
            <a:ext cx="7930249" cy="3785652"/>
          </a:xfrm>
          <a:prstGeom prst="rect">
            <a:avLst/>
          </a:prstGeom>
          <a:noFill/>
        </p:spPr>
        <p:txBody>
          <a:bodyPr wrap="square">
            <a:spAutoFit/>
          </a:bodyPr>
          <a:lstStyle/>
          <a:p>
            <a:pPr defTabSz="609630">
              <a:buClr>
                <a:srgbClr val="000000"/>
              </a:buClr>
            </a:pPr>
            <a:r>
              <a:rPr lang="en-GB" sz="2000" kern="0" dirty="0">
                <a:solidFill>
                  <a:srgbClr val="000000"/>
                </a:solidFill>
                <a:latin typeface="Arial"/>
                <a:cs typeface="Arial"/>
                <a:sym typeface="Arial"/>
              </a:rPr>
              <a:t>Each week your child will be issued with a Monster Phonics Book</a:t>
            </a:r>
          </a:p>
          <a:p>
            <a:pPr defTabSz="609630">
              <a:buClr>
                <a:srgbClr val="000000"/>
              </a:buClr>
            </a:pPr>
            <a:endParaRPr lang="en-GB" sz="2000" kern="0" dirty="0">
              <a:solidFill>
                <a:srgbClr val="000000"/>
              </a:solidFill>
              <a:latin typeface="Arial"/>
              <a:cs typeface="Arial"/>
              <a:sym typeface="Arial"/>
            </a:endParaRPr>
          </a:p>
          <a:p>
            <a:pPr defTabSz="609630">
              <a:buClr>
                <a:srgbClr val="000000"/>
              </a:buClr>
            </a:pPr>
            <a:r>
              <a:rPr lang="en-GB" sz="2000" kern="0" dirty="0">
                <a:solidFill>
                  <a:srgbClr val="000000"/>
                </a:solidFill>
                <a:latin typeface="Arial"/>
                <a:cs typeface="Arial"/>
                <a:sym typeface="Arial"/>
              </a:rPr>
              <a:t>These books are fully decodable and matched to your child’s phonics ability.</a:t>
            </a:r>
          </a:p>
          <a:p>
            <a:pPr defTabSz="609630">
              <a:buClr>
                <a:srgbClr val="000000"/>
              </a:buClr>
            </a:pPr>
            <a:endParaRPr lang="en-GB" sz="2000" kern="0" dirty="0">
              <a:solidFill>
                <a:srgbClr val="000000"/>
              </a:solidFill>
              <a:latin typeface="Arial"/>
              <a:cs typeface="Arial"/>
              <a:sym typeface="Arial"/>
            </a:endParaRPr>
          </a:p>
          <a:p>
            <a:pPr defTabSz="609630">
              <a:buClr>
                <a:srgbClr val="000000"/>
              </a:buClr>
            </a:pPr>
            <a:r>
              <a:rPr lang="en-GB" sz="2000" kern="0" dirty="0">
                <a:solidFill>
                  <a:srgbClr val="000000"/>
                </a:solidFill>
                <a:latin typeface="Arial"/>
                <a:cs typeface="Arial"/>
                <a:sym typeface="Arial"/>
              </a:rPr>
              <a:t>These books will begin to be issued this week.</a:t>
            </a:r>
          </a:p>
          <a:p>
            <a:pPr defTabSz="609630">
              <a:buClr>
                <a:srgbClr val="000000"/>
              </a:buClr>
            </a:pPr>
            <a:endParaRPr lang="en-GB" sz="2000" kern="0" dirty="0">
              <a:solidFill>
                <a:srgbClr val="000000"/>
              </a:solidFill>
              <a:latin typeface="Arial"/>
              <a:cs typeface="Arial"/>
              <a:sym typeface="Arial"/>
            </a:endParaRPr>
          </a:p>
          <a:p>
            <a:pPr defTabSz="609630">
              <a:buClr>
                <a:srgbClr val="000000"/>
              </a:buClr>
            </a:pPr>
            <a:r>
              <a:rPr lang="en-GB" sz="2000" kern="0" dirty="0">
                <a:solidFill>
                  <a:srgbClr val="000000"/>
                </a:solidFill>
                <a:latin typeface="Arial"/>
                <a:cs typeface="Arial"/>
                <a:sym typeface="Arial"/>
              </a:rPr>
              <a:t>Your child needs to know the first set of sounds and be able to blend and segment before a book is issued. </a:t>
            </a:r>
          </a:p>
          <a:p>
            <a:pPr defTabSz="609630">
              <a:buClr>
                <a:srgbClr val="000000"/>
              </a:buClr>
            </a:pPr>
            <a:endParaRPr lang="en-GB" sz="2000" kern="0" dirty="0">
              <a:solidFill>
                <a:srgbClr val="000000"/>
              </a:solidFill>
              <a:latin typeface="Arial"/>
              <a:cs typeface="Arial"/>
              <a:sym typeface="Arial"/>
            </a:endParaRPr>
          </a:p>
          <a:p>
            <a:pPr defTabSz="609630">
              <a:buClr>
                <a:srgbClr val="000000"/>
              </a:buClr>
            </a:pPr>
            <a:r>
              <a:rPr lang="en-GB" sz="2000" kern="0" dirty="0">
                <a:solidFill>
                  <a:srgbClr val="000000"/>
                </a:solidFill>
                <a:latin typeface="Arial"/>
                <a:cs typeface="Arial"/>
                <a:sym typeface="Arial"/>
              </a:rPr>
              <a:t>Please keep your child’s book in a plastic wallet and care for the books. </a:t>
            </a:r>
          </a:p>
        </p:txBody>
      </p:sp>
    </p:spTree>
    <p:extLst>
      <p:ext uri="{BB962C8B-B14F-4D97-AF65-F5344CB8AC3E}">
        <p14:creationId xmlns:p14="http://schemas.microsoft.com/office/powerpoint/2010/main" val="2837239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637958" y="767146"/>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105336" y="5674648"/>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1981458" y="1277781"/>
            <a:ext cx="8838494" cy="913199"/>
          </a:xfrm>
          <a:prstGeom prst="rect">
            <a:avLst/>
          </a:prstGeom>
          <a:noFill/>
        </p:spPr>
        <p:txBody>
          <a:bodyPr wrap="square">
            <a:spAutoFit/>
          </a:bodyPr>
          <a:lstStyle/>
          <a:p>
            <a:pPr defTabSz="609630">
              <a:buClr>
                <a:srgbClr val="000000"/>
              </a:buClr>
            </a:pPr>
            <a:r>
              <a:rPr lang="en-US" sz="5334" kern="0" dirty="0">
                <a:solidFill>
                  <a:srgbClr val="000000"/>
                </a:solidFill>
                <a:latin typeface="Comic Sans MS" panose="030F0702030302020204" pitchFamily="66" charset="0"/>
                <a:cs typeface="Arial"/>
                <a:sym typeface="Arial"/>
              </a:rPr>
              <a:t>Writing phonetically… </a:t>
            </a:r>
            <a:endParaRPr lang="en-GB" sz="5334" kern="0" dirty="0">
              <a:solidFill>
                <a:srgbClr val="000000"/>
              </a:solidFill>
              <a:latin typeface="Arial"/>
              <a:cs typeface="Arial"/>
              <a:sym typeface="Arial"/>
            </a:endParaRPr>
          </a:p>
        </p:txBody>
      </p:sp>
      <p:sp>
        <p:nvSpPr>
          <p:cNvPr id="4" name="TextBox 3">
            <a:extLst>
              <a:ext uri="{FF2B5EF4-FFF2-40B4-BE49-F238E27FC236}">
                <a16:creationId xmlns:a16="http://schemas.microsoft.com/office/drawing/2014/main" id="{34C5EB28-6AAB-1D8F-E884-162D49B089CC}"/>
              </a:ext>
            </a:extLst>
          </p:cNvPr>
          <p:cNvSpPr txBox="1"/>
          <p:nvPr/>
        </p:nvSpPr>
        <p:spPr>
          <a:xfrm>
            <a:off x="2554599" y="2361446"/>
            <a:ext cx="7674787" cy="3026470"/>
          </a:xfrm>
          <a:prstGeom prst="rect">
            <a:avLst/>
          </a:prstGeom>
          <a:noFill/>
        </p:spPr>
        <p:txBody>
          <a:bodyPr wrap="square">
            <a:spAutoFit/>
          </a:bodyPr>
          <a:lstStyle/>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200" dirty="0">
                <a:solidFill>
                  <a:srgbClr val="000000">
                    <a:lumMod val="75000"/>
                    <a:lumOff val="25000"/>
                  </a:srgbClr>
                </a:solidFill>
                <a:latin typeface="Comic Sans MS" panose="030F0702030302020204" pitchFamily="66" charset="0"/>
                <a:cs typeface="Arial"/>
                <a:sym typeface="Arial"/>
              </a:rPr>
              <a:t>The </a:t>
            </a:r>
            <a:r>
              <a:rPr lang="en-US" sz="3200" dirty="0" err="1">
                <a:solidFill>
                  <a:srgbClr val="000000">
                    <a:lumMod val="75000"/>
                    <a:lumOff val="25000"/>
                  </a:srgbClr>
                </a:solidFill>
                <a:latin typeface="Comic Sans MS" panose="030F0702030302020204" pitchFamily="66" charset="0"/>
                <a:cs typeface="Arial"/>
                <a:sym typeface="Arial"/>
              </a:rPr>
              <a:t>teecha</a:t>
            </a:r>
            <a:r>
              <a:rPr lang="en-US" sz="3200" dirty="0">
                <a:solidFill>
                  <a:srgbClr val="000000">
                    <a:lumMod val="75000"/>
                    <a:lumOff val="25000"/>
                  </a:srgbClr>
                </a:solidFill>
                <a:latin typeface="Comic Sans MS" panose="030F0702030302020204" pitchFamily="66" charset="0"/>
                <a:cs typeface="Arial"/>
                <a:sym typeface="Arial"/>
              </a:rPr>
              <a:t> can </a:t>
            </a:r>
            <a:r>
              <a:rPr lang="en-US" sz="3200" dirty="0" err="1">
                <a:solidFill>
                  <a:srgbClr val="000000">
                    <a:lumMod val="75000"/>
                    <a:lumOff val="25000"/>
                  </a:srgbClr>
                </a:solidFill>
                <a:latin typeface="Comic Sans MS" panose="030F0702030302020204" pitchFamily="66" charset="0"/>
                <a:cs typeface="Arial"/>
                <a:sym typeface="Arial"/>
              </a:rPr>
              <a:t>hlp</a:t>
            </a:r>
            <a:r>
              <a:rPr lang="en-US" sz="3200" dirty="0">
                <a:solidFill>
                  <a:srgbClr val="000000">
                    <a:lumMod val="75000"/>
                    <a:lumOff val="25000"/>
                  </a:srgbClr>
                </a:solidFill>
                <a:latin typeface="Comic Sans MS" panose="030F0702030302020204" pitchFamily="66" charset="0"/>
                <a:cs typeface="Arial"/>
                <a:sym typeface="Arial"/>
              </a:rPr>
              <a:t> the </a:t>
            </a:r>
            <a:r>
              <a:rPr lang="en-US" sz="3200" dirty="0" err="1">
                <a:solidFill>
                  <a:srgbClr val="000000">
                    <a:lumMod val="75000"/>
                    <a:lumOff val="25000"/>
                  </a:srgbClr>
                </a:solidFill>
                <a:latin typeface="Comic Sans MS" panose="030F0702030302020204" pitchFamily="66" charset="0"/>
                <a:cs typeface="Arial"/>
                <a:sym typeface="Arial"/>
              </a:rPr>
              <a:t>childurn</a:t>
            </a:r>
            <a:r>
              <a:rPr lang="en-US" sz="3200" dirty="0">
                <a:solidFill>
                  <a:srgbClr val="000000">
                    <a:lumMod val="75000"/>
                    <a:lumOff val="25000"/>
                  </a:srgbClr>
                </a:solidFill>
                <a:latin typeface="Comic Sans MS" panose="030F0702030302020204" pitchFamily="66" charset="0"/>
                <a:cs typeface="Arial"/>
                <a:sym typeface="Arial"/>
              </a:rPr>
              <a:t> to </a:t>
            </a:r>
            <a:r>
              <a:rPr lang="en-US" sz="3200" dirty="0" err="1">
                <a:solidFill>
                  <a:srgbClr val="000000">
                    <a:lumMod val="75000"/>
                    <a:lumOff val="25000"/>
                  </a:srgbClr>
                </a:solidFill>
                <a:latin typeface="Comic Sans MS" panose="030F0702030302020204" pitchFamily="66" charset="0"/>
                <a:cs typeface="Arial"/>
                <a:sym typeface="Arial"/>
              </a:rPr>
              <a:t>rIt.</a:t>
            </a:r>
            <a:endParaRPr lang="en-US" sz="3200" dirty="0">
              <a:solidFill>
                <a:srgbClr val="000000">
                  <a:lumMod val="75000"/>
                  <a:lumOff val="25000"/>
                </a:srgbClr>
              </a:solidFill>
              <a:latin typeface="Comic Sans MS" panose="030F0702030302020204" pitchFamily="66" charset="0"/>
              <a:cs typeface="Arial"/>
              <a:sym typeface="Arial"/>
            </a:endParaRP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endParaRPr lang="en-US" sz="3200" dirty="0">
              <a:solidFill>
                <a:srgbClr val="000000">
                  <a:lumMod val="75000"/>
                  <a:lumOff val="25000"/>
                </a:srgbClr>
              </a:solidFill>
              <a:latin typeface="Comic Sans MS" panose="030F0702030302020204" pitchFamily="66" charset="0"/>
              <a:cs typeface="Arial"/>
              <a:sym typeface="Arial"/>
            </a:endParaRP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200" dirty="0" err="1">
                <a:solidFill>
                  <a:srgbClr val="000000">
                    <a:lumMod val="75000"/>
                    <a:lumOff val="25000"/>
                  </a:srgbClr>
                </a:solidFill>
                <a:latin typeface="Comic Sans MS" panose="030F0702030302020204" pitchFamily="66" charset="0"/>
                <a:cs typeface="Arial"/>
                <a:sym typeface="Arial"/>
              </a:rPr>
              <a:t>Yoo</a:t>
            </a:r>
            <a:r>
              <a:rPr lang="en-US" sz="3200" dirty="0">
                <a:solidFill>
                  <a:srgbClr val="000000">
                    <a:lumMod val="75000"/>
                    <a:lumOff val="25000"/>
                  </a:srgbClr>
                </a:solidFill>
                <a:latin typeface="Comic Sans MS" panose="030F0702030302020204" pitchFamily="66" charset="0"/>
                <a:cs typeface="Arial"/>
                <a:sym typeface="Arial"/>
              </a:rPr>
              <a:t> can </a:t>
            </a:r>
            <a:r>
              <a:rPr lang="en-US" sz="3200" dirty="0" err="1">
                <a:solidFill>
                  <a:srgbClr val="000000">
                    <a:lumMod val="75000"/>
                    <a:lumOff val="25000"/>
                  </a:srgbClr>
                </a:solidFill>
                <a:latin typeface="Comic Sans MS" panose="030F0702030302020204" pitchFamily="66" charset="0"/>
                <a:cs typeface="Arial"/>
                <a:sym typeface="Arial"/>
              </a:rPr>
              <a:t>hellp</a:t>
            </a:r>
            <a:r>
              <a:rPr lang="en-US" sz="3200" dirty="0">
                <a:solidFill>
                  <a:srgbClr val="000000">
                    <a:lumMod val="75000"/>
                    <a:lumOff val="25000"/>
                  </a:srgbClr>
                </a:solidFill>
                <a:latin typeface="Comic Sans MS" panose="030F0702030302020204" pitchFamily="66" charset="0"/>
                <a:cs typeface="Arial"/>
                <a:sym typeface="Arial"/>
              </a:rPr>
              <a:t> too</a:t>
            </a: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endParaRPr lang="en-US" sz="3200" dirty="0">
              <a:solidFill>
                <a:srgbClr val="000000">
                  <a:lumMod val="75000"/>
                  <a:lumOff val="25000"/>
                </a:srgbClr>
              </a:solidFill>
              <a:latin typeface="Comic Sans MS" panose="030F0702030302020204" pitchFamily="66" charset="0"/>
              <a:cs typeface="Arial"/>
              <a:sym typeface="Arial"/>
            </a:endParaRPr>
          </a:p>
          <a:p>
            <a:pPr marL="91445" indent="-91445" defTabSz="914446">
              <a:lnSpc>
                <a:spcPct val="90000"/>
              </a:lnSpc>
              <a:spcBef>
                <a:spcPts val="1200"/>
              </a:spcBef>
              <a:spcAft>
                <a:spcPts val="200"/>
              </a:spcAft>
              <a:buClr>
                <a:srgbClr val="E48312"/>
              </a:buClr>
              <a:buSzPct val="100000"/>
              <a:buFont typeface="Calibri" panose="020F0502020204030204" pitchFamily="34" charset="0"/>
              <a:buChar char=" "/>
              <a:defRPr/>
            </a:pPr>
            <a:r>
              <a:rPr lang="en-US" sz="3200" dirty="0" err="1">
                <a:solidFill>
                  <a:srgbClr val="000000">
                    <a:lumMod val="75000"/>
                    <a:lumOff val="25000"/>
                  </a:srgbClr>
                </a:solidFill>
                <a:latin typeface="Comic Sans MS" panose="030F0702030302020204" pitchFamily="66" charset="0"/>
                <a:cs typeface="Arial"/>
                <a:sym typeface="Arial"/>
              </a:rPr>
              <a:t>Fank</a:t>
            </a:r>
            <a:r>
              <a:rPr lang="en-US" sz="3200" dirty="0">
                <a:solidFill>
                  <a:srgbClr val="000000">
                    <a:lumMod val="75000"/>
                    <a:lumOff val="25000"/>
                  </a:srgbClr>
                </a:solidFill>
                <a:latin typeface="Comic Sans MS" panose="030F0702030302020204" pitchFamily="66" charset="0"/>
                <a:cs typeface="Arial"/>
                <a:sym typeface="Arial"/>
              </a:rPr>
              <a:t> </a:t>
            </a:r>
            <a:r>
              <a:rPr lang="en-US" sz="3200" dirty="0" err="1">
                <a:solidFill>
                  <a:srgbClr val="000000">
                    <a:lumMod val="75000"/>
                    <a:lumOff val="25000"/>
                  </a:srgbClr>
                </a:solidFill>
                <a:latin typeface="Comic Sans MS" panose="030F0702030302020204" pitchFamily="66" charset="0"/>
                <a:cs typeface="Arial"/>
                <a:sym typeface="Arial"/>
              </a:rPr>
              <a:t>yoo</a:t>
            </a:r>
            <a:r>
              <a:rPr lang="en-US" sz="3200" dirty="0">
                <a:solidFill>
                  <a:srgbClr val="000000">
                    <a:lumMod val="75000"/>
                    <a:lumOff val="25000"/>
                  </a:srgbClr>
                </a:solidFill>
                <a:latin typeface="Comic Sans MS" panose="030F0702030302020204" pitchFamily="66" charset="0"/>
                <a:cs typeface="Arial"/>
                <a:sym typeface="Arial"/>
              </a:rPr>
              <a:t> for </a:t>
            </a:r>
            <a:r>
              <a:rPr lang="en-US" sz="3200" dirty="0" err="1">
                <a:solidFill>
                  <a:srgbClr val="000000">
                    <a:lumMod val="75000"/>
                    <a:lumOff val="25000"/>
                  </a:srgbClr>
                </a:solidFill>
                <a:latin typeface="Comic Sans MS" panose="030F0702030302020204" pitchFamily="66" charset="0"/>
                <a:cs typeface="Arial"/>
                <a:sym typeface="Arial"/>
              </a:rPr>
              <a:t>cumng</a:t>
            </a:r>
            <a:r>
              <a:rPr lang="en-US" sz="3200" dirty="0">
                <a:solidFill>
                  <a:srgbClr val="000000">
                    <a:lumMod val="75000"/>
                    <a:lumOff val="25000"/>
                  </a:srgbClr>
                </a:solidFill>
                <a:latin typeface="Comic Sans MS" panose="030F0702030302020204" pitchFamily="66" charset="0"/>
                <a:cs typeface="Arial"/>
                <a:sym typeface="Arial"/>
              </a:rPr>
              <a:t> hear</a:t>
            </a:r>
            <a:endParaRPr lang="en-GB" sz="3200" dirty="0">
              <a:solidFill>
                <a:srgbClr val="000000">
                  <a:lumMod val="75000"/>
                  <a:lumOff val="25000"/>
                </a:srgbClr>
              </a:solidFill>
              <a:latin typeface="Calibri" panose="020F0502020204030204"/>
              <a:cs typeface="Arial"/>
              <a:sym typeface="Arial"/>
            </a:endParaRPr>
          </a:p>
        </p:txBody>
      </p:sp>
    </p:spTree>
    <p:extLst>
      <p:ext uri="{BB962C8B-B14F-4D97-AF65-F5344CB8AC3E}">
        <p14:creationId xmlns:p14="http://schemas.microsoft.com/office/powerpoint/2010/main" val="505919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27"/>
          <p:cNvPicPr preferRelativeResize="0"/>
          <p:nvPr/>
        </p:nvPicPr>
        <p:blipFill rotWithShape="1">
          <a:blip r:embed="rId3">
            <a:alphaModFix/>
          </a:blip>
          <a:srcRect t="21876" b="21870"/>
          <a:stretch/>
        </p:blipFill>
        <p:spPr>
          <a:xfrm>
            <a:off x="1" y="0"/>
            <a:ext cx="12191999" cy="6858000"/>
          </a:xfrm>
          <a:prstGeom prst="rect">
            <a:avLst/>
          </a:prstGeom>
          <a:noFill/>
          <a:ln>
            <a:noFill/>
          </a:ln>
        </p:spPr>
      </p:pic>
      <p:grpSp>
        <p:nvGrpSpPr>
          <p:cNvPr id="330" name="Google Shape;330;p27"/>
          <p:cNvGrpSpPr/>
          <p:nvPr/>
        </p:nvGrpSpPr>
        <p:grpSpPr>
          <a:xfrm>
            <a:off x="1637958" y="767146"/>
            <a:ext cx="9447905" cy="5092537"/>
            <a:chOff x="0" y="0"/>
            <a:chExt cx="18895809" cy="10185075"/>
          </a:xfrm>
        </p:grpSpPr>
        <p:pic>
          <p:nvPicPr>
            <p:cNvPr id="331" name="Google Shape;331;p27"/>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32" name="Google Shape;332;p27"/>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34" name="Google Shape;334;p27"/>
          <p:cNvPicPr preferRelativeResize="0"/>
          <p:nvPr/>
        </p:nvPicPr>
        <p:blipFill rotWithShape="1">
          <a:blip r:embed="rId6">
            <a:alphaModFix/>
          </a:blip>
          <a:srcRect/>
          <a:stretch/>
        </p:blipFill>
        <p:spPr>
          <a:xfrm rot="-4388606">
            <a:off x="2702435" y="233852"/>
            <a:ext cx="840279" cy="932349"/>
          </a:xfrm>
          <a:prstGeom prst="rect">
            <a:avLst/>
          </a:prstGeom>
          <a:noFill/>
          <a:ln>
            <a:noFill/>
          </a:ln>
        </p:spPr>
      </p:pic>
      <p:pic>
        <p:nvPicPr>
          <p:cNvPr id="335" name="Google Shape;335;p27"/>
          <p:cNvPicPr preferRelativeResize="0"/>
          <p:nvPr/>
        </p:nvPicPr>
        <p:blipFill rotWithShape="1">
          <a:blip r:embed="rId7">
            <a:alphaModFix/>
          </a:blip>
          <a:srcRect/>
          <a:stretch/>
        </p:blipFill>
        <p:spPr>
          <a:xfrm rot="-1150047">
            <a:off x="105336" y="5674648"/>
            <a:ext cx="2232633" cy="901172"/>
          </a:xfrm>
          <a:prstGeom prst="rect">
            <a:avLst/>
          </a:prstGeom>
          <a:noFill/>
          <a:ln>
            <a:noFill/>
          </a:ln>
        </p:spPr>
      </p:pic>
      <p:pic>
        <p:nvPicPr>
          <p:cNvPr id="336" name="Google Shape;336;p27"/>
          <p:cNvPicPr preferRelativeResize="0"/>
          <p:nvPr/>
        </p:nvPicPr>
        <p:blipFill rotWithShape="1">
          <a:blip r:embed="rId8">
            <a:alphaModFix/>
          </a:blip>
          <a:srcRect/>
          <a:stretch/>
        </p:blipFill>
        <p:spPr>
          <a:xfrm>
            <a:off x="10354210" y="4097259"/>
            <a:ext cx="1463306" cy="1858703"/>
          </a:xfrm>
          <a:prstGeom prst="rect">
            <a:avLst/>
          </a:prstGeom>
          <a:noFill/>
          <a:ln>
            <a:noFill/>
          </a:ln>
        </p:spPr>
      </p:pic>
      <p:pic>
        <p:nvPicPr>
          <p:cNvPr id="337" name="Google Shape;337;p27"/>
          <p:cNvPicPr preferRelativeResize="0"/>
          <p:nvPr/>
        </p:nvPicPr>
        <p:blipFill rotWithShape="1">
          <a:blip r:embed="rId9">
            <a:alphaModFix/>
          </a:blip>
          <a:srcRect/>
          <a:stretch/>
        </p:blipFill>
        <p:spPr>
          <a:xfrm rot="-4183691">
            <a:off x="-72697" y="57792"/>
            <a:ext cx="2588699" cy="2033305"/>
          </a:xfrm>
          <a:prstGeom prst="rect">
            <a:avLst/>
          </a:prstGeom>
          <a:noFill/>
          <a:ln>
            <a:noFill/>
          </a:ln>
        </p:spPr>
      </p:pic>
      <p:sp>
        <p:nvSpPr>
          <p:cNvPr id="3" name="TextBox 2">
            <a:extLst>
              <a:ext uri="{FF2B5EF4-FFF2-40B4-BE49-F238E27FC236}">
                <a16:creationId xmlns:a16="http://schemas.microsoft.com/office/drawing/2014/main" id="{2C7DDF35-FA71-A181-8484-39C76A45ED05}"/>
              </a:ext>
            </a:extLst>
          </p:cNvPr>
          <p:cNvSpPr txBox="1"/>
          <p:nvPr/>
        </p:nvSpPr>
        <p:spPr>
          <a:xfrm>
            <a:off x="1981458" y="1277781"/>
            <a:ext cx="8838494" cy="913199"/>
          </a:xfrm>
          <a:prstGeom prst="rect">
            <a:avLst/>
          </a:prstGeom>
          <a:noFill/>
        </p:spPr>
        <p:txBody>
          <a:bodyPr wrap="square">
            <a:spAutoFit/>
          </a:bodyPr>
          <a:lstStyle/>
          <a:p>
            <a:pPr defTabSz="609630">
              <a:buClr>
                <a:srgbClr val="000000"/>
              </a:buClr>
            </a:pPr>
            <a:r>
              <a:rPr lang="en-US" sz="5334" kern="0" dirty="0">
                <a:solidFill>
                  <a:srgbClr val="000000"/>
                </a:solidFill>
                <a:latin typeface="Comic Sans MS" panose="030F0702030302020204" pitchFamily="66" charset="0"/>
                <a:cs typeface="Arial"/>
                <a:sym typeface="Arial"/>
              </a:rPr>
              <a:t>Thank you!! </a:t>
            </a:r>
            <a:endParaRPr lang="en-GB" sz="5334" kern="0" dirty="0">
              <a:solidFill>
                <a:srgbClr val="000000"/>
              </a:solidFill>
              <a:latin typeface="Arial"/>
              <a:cs typeface="Arial"/>
              <a:sym typeface="Arial"/>
            </a:endParaRPr>
          </a:p>
        </p:txBody>
      </p:sp>
      <p:sp>
        <p:nvSpPr>
          <p:cNvPr id="5" name="TextBox 4">
            <a:extLst>
              <a:ext uri="{FF2B5EF4-FFF2-40B4-BE49-F238E27FC236}">
                <a16:creationId xmlns:a16="http://schemas.microsoft.com/office/drawing/2014/main" id="{9DBA392A-7A80-1F85-AF3A-AD1551C23911}"/>
              </a:ext>
            </a:extLst>
          </p:cNvPr>
          <p:cNvSpPr txBox="1"/>
          <p:nvPr/>
        </p:nvSpPr>
        <p:spPr>
          <a:xfrm>
            <a:off x="2513235" y="2392732"/>
            <a:ext cx="8094759" cy="3251724"/>
          </a:xfrm>
          <a:prstGeom prst="rect">
            <a:avLst/>
          </a:prstGeom>
          <a:noFill/>
        </p:spPr>
        <p:txBody>
          <a:bodyPr wrap="square">
            <a:spAutoFit/>
          </a:bodyPr>
          <a:lstStyle/>
          <a:p>
            <a:pPr defTabSz="609630">
              <a:buClr>
                <a:srgbClr val="000000"/>
              </a:buClr>
            </a:pPr>
            <a:r>
              <a:rPr lang="en-US" sz="2933" kern="0" dirty="0">
                <a:solidFill>
                  <a:srgbClr val="000000"/>
                </a:solidFill>
                <a:latin typeface="Arial"/>
                <a:cs typeface="Arial"/>
                <a:sym typeface="Arial"/>
              </a:rPr>
              <a:t>Thank you for coming to this workshop</a:t>
            </a:r>
          </a:p>
          <a:p>
            <a:pPr defTabSz="609630">
              <a:buClr>
                <a:srgbClr val="000000"/>
              </a:buClr>
            </a:pPr>
            <a:endParaRPr lang="en-US" sz="2933" kern="0" dirty="0">
              <a:solidFill>
                <a:srgbClr val="000000"/>
              </a:solidFill>
              <a:latin typeface="Arial"/>
              <a:cs typeface="Arial"/>
              <a:sym typeface="Arial"/>
            </a:endParaRPr>
          </a:p>
          <a:p>
            <a:pPr defTabSz="609630">
              <a:buClr>
                <a:srgbClr val="000000"/>
              </a:buClr>
            </a:pPr>
            <a:r>
              <a:rPr lang="en-US" sz="2933" kern="0" dirty="0">
                <a:solidFill>
                  <a:srgbClr val="000000"/>
                </a:solidFill>
                <a:latin typeface="Arial"/>
                <a:cs typeface="Arial"/>
                <a:sym typeface="Arial"/>
              </a:rPr>
              <a:t>We want to work together to provide the best learning for your child.</a:t>
            </a:r>
          </a:p>
          <a:p>
            <a:pPr defTabSz="609630">
              <a:buClr>
                <a:srgbClr val="000000"/>
              </a:buClr>
            </a:pPr>
            <a:endParaRPr lang="en-US" sz="2933" kern="0" dirty="0">
              <a:solidFill>
                <a:srgbClr val="000000"/>
              </a:solidFill>
              <a:latin typeface="Arial"/>
              <a:cs typeface="Arial"/>
              <a:sym typeface="Arial"/>
            </a:endParaRPr>
          </a:p>
          <a:p>
            <a:pPr defTabSz="609630">
              <a:buClr>
                <a:srgbClr val="000000"/>
              </a:buClr>
            </a:pPr>
            <a:endParaRPr lang="en-US" sz="2933" kern="0" dirty="0">
              <a:solidFill>
                <a:srgbClr val="000000"/>
              </a:solidFill>
              <a:latin typeface="Arial"/>
              <a:cs typeface="Arial"/>
              <a:sym typeface="Arial"/>
            </a:endParaRPr>
          </a:p>
          <a:p>
            <a:pPr defTabSz="609630">
              <a:buClr>
                <a:srgbClr val="000000"/>
              </a:buClr>
            </a:pPr>
            <a:r>
              <a:rPr lang="en-US" sz="2933" kern="0" dirty="0">
                <a:solidFill>
                  <a:srgbClr val="000000"/>
                </a:solidFill>
                <a:latin typeface="Arial"/>
                <a:cs typeface="Arial"/>
                <a:sym typeface="Arial"/>
              </a:rPr>
              <a:t>Questions?</a:t>
            </a:r>
          </a:p>
        </p:txBody>
      </p:sp>
    </p:spTree>
    <p:extLst>
      <p:ext uri="{BB962C8B-B14F-4D97-AF65-F5344CB8AC3E}">
        <p14:creationId xmlns:p14="http://schemas.microsoft.com/office/powerpoint/2010/main" val="3124587760"/>
      </p:ext>
    </p:extLst>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393</TotalTime>
  <Words>450</Words>
  <Application>Microsoft Office PowerPoint</Application>
  <PresentationFormat>Widescreen</PresentationFormat>
  <Paragraphs>76</Paragraphs>
  <Slides>16</Slides>
  <Notes>16</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Comic Sans MS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Mari</dc:creator>
  <cp:lastModifiedBy>Andy Mari</cp:lastModifiedBy>
  <cp:revision>10</cp:revision>
  <dcterms:created xsi:type="dcterms:W3CDTF">2022-09-26T10:32:48Z</dcterms:created>
  <dcterms:modified xsi:type="dcterms:W3CDTF">2022-09-27T09:01:57Z</dcterms:modified>
</cp:coreProperties>
</file>