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27"/>
  </p:normalViewPr>
  <p:slideViewPr>
    <p:cSldViewPr snapToGrid="0" snapToObjects="1">
      <p:cViewPr varScale="1">
        <p:scale>
          <a:sx n="112" d="100"/>
          <a:sy n="112" d="100"/>
        </p:scale>
        <p:origin x="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7235A-1A18-BB49-B32B-DC7BA0FDB48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663E4-1B60-BD4A-83C8-62F26A0845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758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3E51EC-A92A-4020-B5F8-8B3EBB746E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944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E43AA-E8E3-B048-A1D9-03E2403F5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91BBC9-8F58-8D44-8D95-864FCBD74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4CC4B-636A-6743-8C25-84907ABFC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3FD97-3ED6-514B-B509-0B2743A89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8FEB0-A455-A14B-AC0B-4FD7DA606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73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1920B-A9EB-8040-A946-DCEB8F15A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5FFC9-4E2F-4149-B7B6-F1C0E9EDB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7DDEE-B94F-CA41-8982-05C5420AC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CDAF2-5C7F-C44D-BB73-9B0A3B4B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7F52B-145A-7548-8DFF-675BF4E0A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072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C1314-F6F9-7B42-AD5D-47FF40F55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AFD121-4B1F-F240-9DA6-70F391CED4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EF3FA6-C9BF-FE4E-AF4A-A483E8891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841BE-0CDD-F340-B870-0D92DCEE7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D276F5-25C4-5840-8B6F-A18E3CDA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089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41055-7002-B746-854C-96975A48D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49EF5-50BF-924B-8731-A402CE80F6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9594B2-8A89-B248-AE47-C3E534DA5A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4AC31B-DD85-0346-8799-D04272A2F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C63A7-AD2B-CF48-82CD-C35ADEE39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F091A-FAD2-1D44-870F-E82C10963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67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B6632-FF21-E247-9CDE-9E11C944E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3EB4F6-49C2-B54D-98FF-7F3841220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78206E-F82D-DC49-8F8C-FD7517364C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732D8A-9D5D-CB4B-B412-6759279265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D0D49C-EAA7-464A-AA34-FA5965164E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14DAD4-AA2E-5E40-9644-D1FA242A3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E5717B-2B73-4C48-9D9A-C2FB5BB91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90B5D2-E4FE-7344-A342-203E7B0E1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507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63FC8-877F-8B41-9860-58A6859FB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655731-1DAF-B543-B66C-263BF04B6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E89970-F691-9C4B-9AED-BF356DDEC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467FC7-CE9F-4942-BF81-46F97CA95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65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808C39-2726-B04E-B542-39ECE401B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F9C84F-D4B1-7A4D-B2D4-8FC8ED4FB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4068A2-65EB-8543-BA11-692F3693E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618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E4C1C-AF61-2140-BF80-1754D481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A42AB-6F13-6544-BE5C-66BD9212C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2B37F9-1824-AC43-82F5-3BEED8723D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53A736-3806-7D4F-AB4D-2C97A2236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7AC18B-B53C-AD4B-A7F7-AEF6BB676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56C501-F52C-DF44-B6D8-847FD2BB1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62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9FF0C-7EC6-1A4A-9E9E-3BE5F330F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DCDE52-1A7A-D043-AA2E-E77B4F24A8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2CD322-E6D7-264C-8436-D76EBDCC3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925FD3-BCB6-9547-914D-B1BA3E906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9C49D-9573-A848-A1FF-AAE35DC41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2EAEAB-5DC8-BD4A-B4B4-C669C81AF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306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EB8E-2D78-184F-9CA8-CA8D90A97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1F18B9-919E-404E-B1A5-FCF08BCBE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0E6A21-2E94-6749-9D80-7E38AF5DE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58614-78D6-DE4D-B010-E36003EAD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96B63-C0C8-9347-9EB3-76DD0A693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56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EFE692-AE80-8142-B823-CF2D7DBCFF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334EC3-8B9C-E34C-92B3-0F19F04655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EAF46-D407-7C41-8B8E-75517CB9A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2FC4A-CF3F-1146-BEDC-1A8260320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ED333-7A9D-AE46-84E8-E1A133BE1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730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AED69B-5DB1-4244-8294-50644F7B0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C7BA3C-103C-194D-AFD9-8D7B2C9E8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36DB8-98F3-334A-9775-D1B8C35FFF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B3897-AB62-D742-8264-D241AE31745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A8C82B-F71D-8F41-BF74-ADAC3991E9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45691-670B-6C41-8A60-72F779F53F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8D208-9E8E-C640-9DF0-094525ADD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469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929B35-C9E7-424D-892F-411A3B97F89C}"/>
              </a:ext>
            </a:extLst>
          </p:cNvPr>
          <p:cNvGraphicFramePr>
            <a:graphicFrameLocks noGrp="1"/>
          </p:cNvGraphicFramePr>
          <p:nvPr/>
        </p:nvGraphicFramePr>
        <p:xfrm>
          <a:off x="4016769" y="566682"/>
          <a:ext cx="4158462" cy="2596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34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 algn="ctr"/>
                      <a:r>
                        <a:rPr lang="en-GB" sz="900" u="sng" dirty="0">
                          <a:solidFill>
                            <a:srgbClr val="00B050"/>
                          </a:solidFill>
                          <a:latin typeface="Comic Sans MS" panose="030F0902030302020204" pitchFamily="66" charset="0"/>
                        </a:rPr>
                        <a:t>Mild</a:t>
                      </a:r>
                    </a:p>
                    <a:p>
                      <a:pPr algn="ctr"/>
                      <a:endParaRPr lang="en-GB" sz="11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11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simply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humbly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nobly 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gently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calmly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9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u="sng" dirty="0">
                          <a:solidFill>
                            <a:srgbClr val="F39257"/>
                          </a:solidFill>
                          <a:latin typeface="Comic Sans MS" panose="030F0902030302020204" pitchFamily="66" charset="0"/>
                        </a:rPr>
                        <a:t>Spicy</a:t>
                      </a:r>
                    </a:p>
                    <a:p>
                      <a:pPr algn="ctr"/>
                      <a:endParaRPr lang="en-GB" sz="9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the words in sentences.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Calmly,</a:t>
                      </a:r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I walked around the lakes.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 </a:t>
                      </a:r>
                      <a:r>
                        <a:rPr lang="en-GB" sz="9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humbly</a:t>
                      </a:r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accepted my trophy, proud of my achievements.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u="sng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Hot</a:t>
                      </a:r>
                    </a:p>
                    <a:p>
                      <a:pPr algn="ctr"/>
                      <a:endParaRPr lang="en-GB" sz="9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a story using all of the words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Gently,</a:t>
                      </a:r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I placed the enchanted book on the shelf. Who knew what secrets it would hold…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1569">
                <a:tc gridSpan="3">
                  <a:txBody>
                    <a:bodyPr/>
                    <a:lstStyle/>
                    <a:p>
                      <a:pPr lvl="0"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Suggested strategies: hidden words or fancy words</a:t>
                      </a:r>
                    </a:p>
                    <a:p>
                      <a:pPr lvl="0" algn="ctr"/>
                      <a:endParaRPr lang="en-GB" sz="900" b="0" u="none" dirty="0">
                        <a:solidFill>
                          <a:srgbClr val="FF000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u="none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It’s important to practice your spellings every day ready for the Friday spelling test.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DD3F03-BF9F-FE4B-8860-C34C2281CD43}"/>
              </a:ext>
            </a:extLst>
          </p:cNvPr>
          <p:cNvSpPr txBox="1"/>
          <p:nvPr/>
        </p:nvSpPr>
        <p:spPr>
          <a:xfrm>
            <a:off x="4016769" y="312767"/>
            <a:ext cx="4158462" cy="2539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Comic Sans MS" panose="030F0902030302020204" pitchFamily="66" charset="0"/>
              </a:rPr>
              <a:t>Week Commencing Monday 8</a:t>
            </a:r>
            <a:r>
              <a:rPr lang="en-GB" sz="1050" baseline="30000" dirty="0">
                <a:latin typeface="Comic Sans MS" panose="030F0902030302020204" pitchFamily="66" charset="0"/>
              </a:rPr>
              <a:t>th</a:t>
            </a:r>
            <a:r>
              <a:rPr lang="en-GB" sz="1050" dirty="0">
                <a:latin typeface="Comic Sans MS" panose="030F0902030302020204" pitchFamily="66" charset="0"/>
              </a:rPr>
              <a:t> June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96CE58E-CE42-3D49-B3EA-856836CB413A}"/>
              </a:ext>
            </a:extLst>
          </p:cNvPr>
          <p:cNvGraphicFramePr>
            <a:graphicFrameLocks noGrp="1"/>
          </p:cNvGraphicFramePr>
          <p:nvPr/>
        </p:nvGraphicFramePr>
        <p:xfrm>
          <a:off x="4016769" y="3659907"/>
          <a:ext cx="4158462" cy="2596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34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 algn="ctr"/>
                      <a:r>
                        <a:rPr lang="en-GB" sz="900" u="sng" dirty="0">
                          <a:solidFill>
                            <a:srgbClr val="00B050"/>
                          </a:solidFill>
                          <a:latin typeface="Comic Sans MS" panose="030F0902030302020204" pitchFamily="66" charset="0"/>
                        </a:rPr>
                        <a:t>Mild</a:t>
                      </a:r>
                    </a:p>
                    <a:p>
                      <a:pPr algn="ctr"/>
                      <a:endParaRPr lang="en-GB" sz="11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11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100" b="0" u="none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simply</a:t>
                      </a:r>
                      <a:endParaRPr lang="en-GB" sz="11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humbly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nobly 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gently</a:t>
                      </a:r>
                    </a:p>
                    <a:p>
                      <a:pPr algn="ctr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calmly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9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u="sng" dirty="0">
                          <a:solidFill>
                            <a:srgbClr val="F39257"/>
                          </a:solidFill>
                          <a:latin typeface="Comic Sans MS" panose="030F0902030302020204" pitchFamily="66" charset="0"/>
                        </a:rPr>
                        <a:t>Spicy</a:t>
                      </a:r>
                    </a:p>
                    <a:p>
                      <a:pPr algn="ctr"/>
                      <a:endParaRPr lang="en-GB" sz="9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the words in sentences.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Calmly,</a:t>
                      </a:r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I walked around the lakes.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 </a:t>
                      </a:r>
                      <a:r>
                        <a:rPr lang="en-GB" sz="9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humbly</a:t>
                      </a:r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accepted my trophy, proud of my achievements.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u="sng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Hot</a:t>
                      </a:r>
                    </a:p>
                    <a:p>
                      <a:pPr algn="ctr"/>
                      <a:endParaRPr lang="en-GB" sz="9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a story using all of the words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Gently,</a:t>
                      </a:r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I placed the enchanted book on the shelf. Who knew what secrets it would hold…</a:t>
                      </a:r>
                    </a:p>
                    <a:p>
                      <a:pPr algn="ctr"/>
                      <a:endParaRPr lang="en-GB" sz="9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1569">
                <a:tc gridSpan="3">
                  <a:txBody>
                    <a:bodyPr/>
                    <a:lstStyle/>
                    <a:p>
                      <a:pPr lvl="0" algn="ctr"/>
                      <a:r>
                        <a:rPr lang="en-GB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Suggested strategies: hidden words or fancy words</a:t>
                      </a:r>
                    </a:p>
                    <a:p>
                      <a:pPr lvl="0" algn="ctr"/>
                      <a:endParaRPr lang="en-GB" sz="900" b="0" u="none" dirty="0">
                        <a:solidFill>
                          <a:srgbClr val="FF000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u="none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It’s important to practice your spellings every day ready for the Friday spelling test.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947C2E9-060E-4440-84B1-7734A0D1A258}"/>
              </a:ext>
            </a:extLst>
          </p:cNvPr>
          <p:cNvSpPr txBox="1"/>
          <p:nvPr/>
        </p:nvSpPr>
        <p:spPr>
          <a:xfrm>
            <a:off x="4016769" y="3405992"/>
            <a:ext cx="4158462" cy="2539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Comic Sans MS" panose="030F0902030302020204" pitchFamily="66" charset="0"/>
              </a:rPr>
              <a:t>Week Commencing Monday 8</a:t>
            </a:r>
            <a:r>
              <a:rPr lang="en-GB" sz="1050" baseline="30000" dirty="0">
                <a:latin typeface="Comic Sans MS" panose="030F0902030302020204" pitchFamily="66" charset="0"/>
              </a:rPr>
              <a:t>th</a:t>
            </a:r>
            <a:r>
              <a:rPr lang="en-GB" sz="1050" dirty="0">
                <a:latin typeface="Comic Sans MS" panose="030F09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1045900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Macintosh PowerPoint</Application>
  <PresentationFormat>Widescreen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</cp:revision>
  <dcterms:created xsi:type="dcterms:W3CDTF">2020-06-08T07:11:13Z</dcterms:created>
  <dcterms:modified xsi:type="dcterms:W3CDTF">2020-06-08T07:11:31Z</dcterms:modified>
</cp:coreProperties>
</file>