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60" d="100"/>
          <a:sy n="60" d="100"/>
        </p:scale>
        <p:origin x="1722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0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46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5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954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849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2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72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729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103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402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82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24536-0A9E-49C0-82FE-952600F2E11B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BE2AA-EE47-434D-9F5B-2BBA281FD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32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61D30D-C3B5-416A-99BB-2E2AEA82AE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59" t="20302" r="34269" b="5640"/>
          <a:stretch/>
        </p:blipFill>
        <p:spPr>
          <a:xfrm>
            <a:off x="414800" y="1276354"/>
            <a:ext cx="6028400" cy="73532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C003BD-A9F6-42CA-8845-DA22949C1108}"/>
              </a:ext>
            </a:extLst>
          </p:cNvPr>
          <p:cNvSpPr/>
          <p:nvPr/>
        </p:nvSpPr>
        <p:spPr>
          <a:xfrm>
            <a:off x="192505" y="143924"/>
            <a:ext cx="63847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 26</a:t>
            </a:r>
            <a:r>
              <a:rPr lang="en-GB" sz="1400" u="sng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MILD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 to read Roman numerals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299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9E599D-DEAE-4129-9D14-27A1421C2C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02" t="14413" r="28655" b="9868"/>
          <a:stretch/>
        </p:blipFill>
        <p:spPr>
          <a:xfrm>
            <a:off x="0" y="842211"/>
            <a:ext cx="6545179" cy="90637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5B32C4-F898-43D4-8C0D-880523088BD3}"/>
              </a:ext>
            </a:extLst>
          </p:cNvPr>
          <p:cNvSpPr/>
          <p:nvPr/>
        </p:nvSpPr>
        <p:spPr>
          <a:xfrm>
            <a:off x="192505" y="143924"/>
            <a:ext cx="63847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 26</a:t>
            </a:r>
            <a:r>
              <a:rPr lang="en-GB" sz="1400" u="sng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SPICY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 to read Roman numerals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856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E3750-0E9A-445A-875F-557D6AA49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EA369-42FE-492B-861A-B715BD73C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0F485A-77B9-4796-9AEE-63890EA59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26" t="13231" r="23743" b="9577"/>
          <a:stretch/>
        </p:blipFill>
        <p:spPr>
          <a:xfrm>
            <a:off x="103910" y="1484756"/>
            <a:ext cx="6754090" cy="79248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CA1ACDC-0388-4886-979D-3B70F86018BB}"/>
              </a:ext>
            </a:extLst>
          </p:cNvPr>
          <p:cNvSpPr/>
          <p:nvPr/>
        </p:nvSpPr>
        <p:spPr>
          <a:xfrm>
            <a:off x="192505" y="143924"/>
            <a:ext cx="63847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 26</a:t>
            </a:r>
            <a:r>
              <a:rPr lang="en-GB" sz="1400" u="sng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HOT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 to read Roman numerals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4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E69AFC-C551-4216-9140-CB0989AB97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9" t="12824" r="33333" b="11983"/>
          <a:stretch/>
        </p:blipFill>
        <p:spPr>
          <a:xfrm>
            <a:off x="0" y="978568"/>
            <a:ext cx="6826102" cy="83025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24079B9-46EC-46AA-B3E5-621FBEC694A9}"/>
              </a:ext>
            </a:extLst>
          </p:cNvPr>
          <p:cNvSpPr/>
          <p:nvPr/>
        </p:nvSpPr>
        <p:spPr>
          <a:xfrm>
            <a:off x="192505" y="143924"/>
            <a:ext cx="63847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 26</a:t>
            </a:r>
            <a:r>
              <a:rPr lang="en-GB" sz="1400" u="sng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NEEDS WATER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4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 to read Roman numerals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692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41</Words>
  <Application>Microsoft Office PowerPoint</Application>
  <PresentationFormat>A4 Paper (210x297 mm)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2</cp:revision>
  <cp:lastPrinted>2020-06-18T09:45:41Z</cp:lastPrinted>
  <dcterms:created xsi:type="dcterms:W3CDTF">2020-06-18T09:34:57Z</dcterms:created>
  <dcterms:modified xsi:type="dcterms:W3CDTF">2020-06-18T09:46:43Z</dcterms:modified>
</cp:coreProperties>
</file>