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B167B-C9B1-475D-9895-65AC9E550A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3841F5-4103-4A9B-A6DA-70D35DDA8E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21232F-38E9-4A91-B4F2-42D418730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1F85E-A1A6-4A0A-9911-AA7209597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C1570C-EB67-482D-8F8B-B7D10D115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177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E2833-FA4B-4622-B7B0-6B4FEE75F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FDB8B9-0B22-40A2-9020-BD45C35466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1D824-B5F3-40CE-95C8-0B8E55792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8793E-AC67-49A5-8443-B2C5F4673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5EC095-5CD1-4548-9FE1-76A994455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33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635DE-97EE-4A1F-8602-69B65E527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46F899-326B-4165-903D-8C4139280B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C33001-B89B-43FB-BAFC-81F3E7474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B91E7A-1118-4A2A-A8F5-5881C2D91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570A72-2C4A-443F-8123-E65E017C0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408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0E845-0EF9-4367-8D51-7EF62BDD0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E7848-26F8-40A6-A823-9737BC8D26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B87622-787F-43AE-A9F7-E7973E22A0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AFCB01-D1EC-4176-BF68-578A39D86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A5C9C6-410B-405B-A3F6-BE6D16A4E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F705C6-D760-4AA4-A603-987420E73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166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40F5C-6F83-4A6B-BAE1-CC5C0E220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97D933-2A15-490D-9477-6A58F4EED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5C3C90-C26B-427D-A912-F76C5F1FD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04BAB4-C86E-4202-A889-A5C1A1EB2A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043A97-E224-4304-B623-DA0AE5B623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A32928-6E07-43DA-A4CA-ED0934099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EB9077-D3CE-431F-BA6E-266CB0F26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2D0738-7E4D-4213-BB77-A7AD7B8EE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567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8907C-F796-4936-B061-C25CC2323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A63492-A0E4-4760-B006-A6895AD70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F28871-8E7A-43E9-AE14-C3569639A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F8CA41-F20A-43DE-8667-9017E010F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035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30EF30-BFD5-47D1-9103-310CF9C16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0D6E4F-E439-421C-9C39-C686C95F2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854C29-5C6A-4E66-A6EE-69031E1F3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261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32A40-719E-45FD-8421-586811B03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4AD4D-22F9-4BAF-92F9-70782B5421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9DA797-2319-4335-8441-45A16A30BD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E727AB-A079-4037-BB64-35FC4B7A7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8A13F1-C857-4FE9-BAD8-0C1BC5ACA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894E19-C013-4DEB-9F1B-284EAFCD3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609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1AD93-6998-45E9-A359-80E4CA782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B38F71-58A0-4462-A2EE-6932BF2E33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8A08DE-D2F3-421A-ACFD-53DC0B7CF3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A3872-262A-45F6-935D-80A8888DB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F45FDB-2C2E-42B2-AC82-130A81AE3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58E564-449E-4E66-BC62-14528060B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481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1ED40-5835-4A36-9F75-9A5BD9D32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EA07F3-F3D3-4D5E-8099-665546E5AF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D53012-28EB-4F13-BB29-3B34C27D0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D1AFD-5CD7-4426-AE72-3D77CA95C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3E6998-6F4B-47E4-BD1E-CAA6CB766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205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E2A550-984A-4301-B370-7931DFAEB2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FE146D-9636-4D84-B603-FD2D16E98D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4D74C1-AD55-46FA-8954-5F2BB356D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C26D80-B7DF-48A5-83C4-BA88AC06B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9DB978-7E43-4590-B6ED-F801AE421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538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BCBC28-736D-4EEE-8AAE-A4D291F8A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3F64A6-C3F4-4E18-804B-98E3CF2A51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F02B63-5829-49BC-A43A-F66E591D04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1A642-48B3-44A5-9425-23EDA27FF5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FEF15-F92D-400C-A6B2-792E78E9EA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648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37FE757-F000-453F-9FC6-E5F7D4DF9262}"/>
              </a:ext>
            </a:extLst>
          </p:cNvPr>
          <p:cNvSpPr/>
          <p:nvPr/>
        </p:nvSpPr>
        <p:spPr>
          <a:xfrm>
            <a:off x="2059536" y="663436"/>
            <a:ext cx="7706686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/>
              <a:t>HOW IS IT POWERED?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Sort the items according to how they are powered. Decide how many sets there will be and what they will be labelled.</a:t>
            </a:r>
          </a:p>
          <a:p>
            <a:pPr algn="ctr"/>
            <a:endParaRPr lang="en-GB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200A50E-7843-4E62-99F7-322CA4737238}"/>
              </a:ext>
            </a:extLst>
          </p:cNvPr>
          <p:cNvGrpSpPr/>
          <p:nvPr/>
        </p:nvGrpSpPr>
        <p:grpSpPr>
          <a:xfrm>
            <a:off x="2257818" y="2021553"/>
            <a:ext cx="7810588" cy="4243775"/>
            <a:chOff x="2279558" y="1484657"/>
            <a:chExt cx="7810588" cy="4243775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DFEDF2A8-0616-4A4E-A77F-83F3407E283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848" t="34740" r="34351" b="8878"/>
            <a:stretch/>
          </p:blipFill>
          <p:spPr>
            <a:xfrm>
              <a:off x="2279558" y="1484657"/>
              <a:ext cx="3985208" cy="4241222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224A68C1-D396-49C8-BC5A-2FC4363CE6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848" t="34740" r="34351" b="8878"/>
            <a:stretch/>
          </p:blipFill>
          <p:spPr>
            <a:xfrm>
              <a:off x="6104938" y="1487210"/>
              <a:ext cx="3985208" cy="4241222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E0E82B8C-EF82-4F33-A6C4-4D3FD651C5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67964" y="4647616"/>
              <a:ext cx="1247775" cy="973813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F595027-8830-483A-B66B-F652203AEEB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444039" y="4650251"/>
              <a:ext cx="1274456" cy="942721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B6749F92-4FEF-4993-B5FA-B23AE9CDE6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62927" y="2675071"/>
              <a:ext cx="1281112" cy="890587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8A3AF97-BEE2-48DF-B65C-F0BA3A098B9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5347" t="50000" r="50522" b="26918"/>
            <a:stretch/>
          </p:blipFill>
          <p:spPr>
            <a:xfrm>
              <a:off x="7596853" y="1484657"/>
              <a:ext cx="1076824" cy="1000522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3F1972BF-346B-4245-8037-F7930178790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776126" y="2675071"/>
              <a:ext cx="1194446" cy="800005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840E5E9C-53EA-48D2-9186-85575B9B79B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647982" y="2555484"/>
              <a:ext cx="924201" cy="1010174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9602CD1-8C52-4302-AD2B-AD0E05FB52A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260120" y="1573700"/>
              <a:ext cx="1155619" cy="890587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638EAB8-8246-488A-B8BB-5267051906B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8818071" y="1590478"/>
              <a:ext cx="1122332" cy="868539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8D83BF5-D2E9-46F9-AB99-172F66817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885327" y="4655232"/>
              <a:ext cx="936102" cy="936102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90ACDAAB-CC2F-4F15-A0E6-7AC3C92488A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6196483" y="3584302"/>
              <a:ext cx="1183749" cy="990438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9550626-CEB0-43FF-872F-59E5A20D78B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7598446" y="3628029"/>
              <a:ext cx="973737" cy="966975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87A2006E-67FA-41E1-80CE-61C44F9F325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8775154" y="3715377"/>
              <a:ext cx="1194446" cy="757143"/>
            </a:xfrm>
            <a:prstGeom prst="rect">
              <a:avLst/>
            </a:prstGeom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4817A21E-ECF8-41DC-996B-6C25814B3FC7}"/>
              </a:ext>
            </a:extLst>
          </p:cNvPr>
          <p:cNvSpPr txBox="1"/>
          <p:nvPr/>
        </p:nvSpPr>
        <p:spPr>
          <a:xfrm>
            <a:off x="10821879" y="0"/>
            <a:ext cx="12409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Friday 5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953C21D-6C99-4AB8-B58A-92FC0733354A}"/>
              </a:ext>
            </a:extLst>
          </p:cNvPr>
          <p:cNvSpPr txBox="1"/>
          <p:nvPr/>
        </p:nvSpPr>
        <p:spPr>
          <a:xfrm>
            <a:off x="4698090" y="204716"/>
            <a:ext cx="22229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Science - How does it work?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9FB63EF-9D62-4712-B45F-281FDB7DDFE6}"/>
              </a:ext>
            </a:extLst>
          </p:cNvPr>
          <p:cNvSpPr txBox="1"/>
          <p:nvPr/>
        </p:nvSpPr>
        <p:spPr>
          <a:xfrm>
            <a:off x="0" y="50827"/>
            <a:ext cx="6123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HOT</a:t>
            </a:r>
          </a:p>
        </p:txBody>
      </p:sp>
    </p:spTree>
    <p:extLst>
      <p:ext uri="{BB962C8B-B14F-4D97-AF65-F5344CB8AC3E}">
        <p14:creationId xmlns:p14="http://schemas.microsoft.com/office/powerpoint/2010/main" val="3022257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40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5</cp:revision>
  <dcterms:created xsi:type="dcterms:W3CDTF">2020-05-20T14:47:06Z</dcterms:created>
  <dcterms:modified xsi:type="dcterms:W3CDTF">2020-05-20T15:31:38Z</dcterms:modified>
</cp:coreProperties>
</file>