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8" r:id="rId3"/>
    <p:sldId id="259" r:id="rId4"/>
  </p:sldIdLst>
  <p:sldSz cx="6858000" cy="9144000" type="screen4x3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 snapToGrid="0">
      <p:cViewPr varScale="1">
        <p:scale>
          <a:sx n="81" d="100"/>
          <a:sy n="81" d="100"/>
        </p:scale>
        <p:origin x="1272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496484"/>
            <a:ext cx="5829300" cy="3183467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4802717"/>
            <a:ext cx="5143500" cy="2207683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406D5-C99E-48BA-B2B4-AD228EE66F50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D0232-B8DA-45AB-A441-346D239A81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00594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406D5-C99E-48BA-B2B4-AD228EE66F50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D0232-B8DA-45AB-A441-346D239A81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80987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279653"/>
            <a:ext cx="5915025" cy="3803649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119286"/>
            <a:ext cx="5915025" cy="200024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406D5-C99E-48BA-B2B4-AD228EE66F50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D0232-B8DA-45AB-A441-346D239A81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99090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434167"/>
            <a:ext cx="2914650" cy="580178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434167"/>
            <a:ext cx="2914650" cy="580178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406D5-C99E-48BA-B2B4-AD228EE66F50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D0232-B8DA-45AB-A441-346D239A81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06456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486836"/>
            <a:ext cx="5915025" cy="176741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241551"/>
            <a:ext cx="2901255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340100"/>
            <a:ext cx="2901255" cy="491278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241551"/>
            <a:ext cx="2915543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340100"/>
            <a:ext cx="2915543" cy="491278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406D5-C99E-48BA-B2B4-AD228EE66F50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D0232-B8DA-45AB-A441-346D239A81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74845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406D5-C99E-48BA-B2B4-AD228EE66F50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D0232-B8DA-45AB-A441-346D239A81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17945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406D5-C99E-48BA-B2B4-AD228EE66F50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D0232-B8DA-45AB-A441-346D239A81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1084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316569"/>
            <a:ext cx="3471863" cy="6498167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406D5-C99E-48BA-B2B4-AD228EE66F50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D0232-B8DA-45AB-A441-346D239A81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75045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316569"/>
            <a:ext cx="3471863" cy="6498167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406D5-C99E-48BA-B2B4-AD228EE66F50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D0232-B8DA-45AB-A441-346D239A81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2605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406D5-C99E-48BA-B2B4-AD228EE66F50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D0232-B8DA-45AB-A441-346D239A81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39243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486834"/>
            <a:ext cx="1478756" cy="774911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486834"/>
            <a:ext cx="4350544" cy="774911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406D5-C99E-48BA-B2B4-AD228EE66F50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D0232-B8DA-45AB-A441-346D239A81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84894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486836"/>
            <a:ext cx="5915025" cy="17674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434167"/>
            <a:ext cx="5915025" cy="58017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C406D5-C99E-48BA-B2B4-AD228EE66F50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8475136"/>
            <a:ext cx="2314575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9D0232-B8DA-45AB-A441-346D239A81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54610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3ADD5FE4-F0C0-420A-B7A5-BB16DD01897C}"/>
              </a:ext>
            </a:extLst>
          </p:cNvPr>
          <p:cNvSpPr txBox="1"/>
          <p:nvPr/>
        </p:nvSpPr>
        <p:spPr>
          <a:xfrm>
            <a:off x="4892634" y="143702"/>
            <a:ext cx="20069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>
                <a:latin typeface="Comic Sans MS" panose="030F0702030302020204" pitchFamily="66" charset="0"/>
              </a:rPr>
              <a:t>Friday 19</a:t>
            </a:r>
            <a:r>
              <a:rPr lang="en-GB" u="sng" baseline="30000" dirty="0">
                <a:latin typeface="Comic Sans MS" panose="030F0702030302020204" pitchFamily="66" charset="0"/>
              </a:rPr>
              <a:t>th</a:t>
            </a:r>
            <a:r>
              <a:rPr lang="en-GB" u="sng" dirty="0">
                <a:latin typeface="Comic Sans MS" panose="030F0702030302020204" pitchFamily="66" charset="0"/>
              </a:rPr>
              <a:t> June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91E98EE-E7D2-4829-A474-7D4807EE0059}"/>
              </a:ext>
            </a:extLst>
          </p:cNvPr>
          <p:cNvSpPr txBox="1"/>
          <p:nvPr/>
        </p:nvSpPr>
        <p:spPr>
          <a:xfrm>
            <a:off x="128650" y="118754"/>
            <a:ext cx="3778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>
                <a:latin typeface="Comic Sans MS" panose="030F0702030302020204" pitchFamily="66" charset="0"/>
              </a:rPr>
              <a:t>LO: To write a set of instructions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DB9EE210-7248-4F63-A644-D2DE4D591E7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983" t="19264" r="5801" b="19048"/>
          <a:stretch/>
        </p:blipFill>
        <p:spPr>
          <a:xfrm>
            <a:off x="141609" y="757052"/>
            <a:ext cx="6757955" cy="3696769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AB524506-CE17-47DB-B3EA-481981FFD25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769" t="17749" r="6494" b="25758"/>
          <a:stretch/>
        </p:blipFill>
        <p:spPr>
          <a:xfrm>
            <a:off x="54791" y="4398613"/>
            <a:ext cx="6748418" cy="3398734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57BD80C5-ACC6-4CD2-9B58-605FAA98CCA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7186" t="22511" r="10130" b="20996"/>
          <a:stretch/>
        </p:blipFill>
        <p:spPr>
          <a:xfrm>
            <a:off x="1279566" y="3651662"/>
            <a:ext cx="4298868" cy="30994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98336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3ADD5FE4-F0C0-420A-B7A5-BB16DD01897C}"/>
              </a:ext>
            </a:extLst>
          </p:cNvPr>
          <p:cNvSpPr txBox="1"/>
          <p:nvPr/>
        </p:nvSpPr>
        <p:spPr>
          <a:xfrm>
            <a:off x="4892634" y="143702"/>
            <a:ext cx="20069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>
                <a:latin typeface="Comic Sans MS" panose="030F0702030302020204" pitchFamily="66" charset="0"/>
              </a:rPr>
              <a:t>Friday 19</a:t>
            </a:r>
            <a:r>
              <a:rPr lang="en-GB" u="sng" baseline="30000" dirty="0">
                <a:latin typeface="Comic Sans MS" panose="030F0702030302020204" pitchFamily="66" charset="0"/>
              </a:rPr>
              <a:t>th</a:t>
            </a:r>
            <a:r>
              <a:rPr lang="en-GB" u="sng" dirty="0">
                <a:latin typeface="Comic Sans MS" panose="030F0702030302020204" pitchFamily="66" charset="0"/>
              </a:rPr>
              <a:t> June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91E98EE-E7D2-4829-A474-7D4807EE0059}"/>
              </a:ext>
            </a:extLst>
          </p:cNvPr>
          <p:cNvSpPr txBox="1"/>
          <p:nvPr/>
        </p:nvSpPr>
        <p:spPr>
          <a:xfrm>
            <a:off x="128650" y="118754"/>
            <a:ext cx="3778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>
                <a:latin typeface="Comic Sans MS" panose="030F0702030302020204" pitchFamily="66" charset="0"/>
              </a:rPr>
              <a:t>LO: To write a set of instructions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57BD80C5-ACC6-4CD2-9B58-605FAA98CCA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186" t="22511" r="10130" b="20996"/>
          <a:stretch/>
        </p:blipFill>
        <p:spPr>
          <a:xfrm>
            <a:off x="128650" y="660278"/>
            <a:ext cx="6291829" cy="4536374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486A4549-A468-46D5-82F9-257C786B8E9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6379" t="19481" r="11862" b="19697"/>
          <a:stretch/>
        </p:blipFill>
        <p:spPr>
          <a:xfrm>
            <a:off x="437521" y="5343896"/>
            <a:ext cx="5856514" cy="34854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77758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3ADD5FE4-F0C0-420A-B7A5-BB16DD01897C}"/>
              </a:ext>
            </a:extLst>
          </p:cNvPr>
          <p:cNvSpPr txBox="1"/>
          <p:nvPr/>
        </p:nvSpPr>
        <p:spPr>
          <a:xfrm>
            <a:off x="4892634" y="143702"/>
            <a:ext cx="20069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>
                <a:latin typeface="Comic Sans MS" panose="030F0702030302020204" pitchFamily="66" charset="0"/>
              </a:rPr>
              <a:t>Friday 19</a:t>
            </a:r>
            <a:r>
              <a:rPr lang="en-GB" u="sng" baseline="30000" dirty="0">
                <a:latin typeface="Comic Sans MS" panose="030F0702030302020204" pitchFamily="66" charset="0"/>
              </a:rPr>
              <a:t>th</a:t>
            </a:r>
            <a:r>
              <a:rPr lang="en-GB" u="sng" dirty="0">
                <a:latin typeface="Comic Sans MS" panose="030F0702030302020204" pitchFamily="66" charset="0"/>
              </a:rPr>
              <a:t> June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91E98EE-E7D2-4829-A474-7D4807EE0059}"/>
              </a:ext>
            </a:extLst>
          </p:cNvPr>
          <p:cNvSpPr txBox="1"/>
          <p:nvPr/>
        </p:nvSpPr>
        <p:spPr>
          <a:xfrm>
            <a:off x="128650" y="118754"/>
            <a:ext cx="3778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>
                <a:latin typeface="Comic Sans MS" panose="030F0702030302020204" pitchFamily="66" charset="0"/>
              </a:rPr>
              <a:t>LO: To write a set of instructions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AB3F7C7-13CE-452A-808E-9078C9A416B9}"/>
              </a:ext>
            </a:extLst>
          </p:cNvPr>
          <p:cNvSpPr txBox="1"/>
          <p:nvPr/>
        </p:nvSpPr>
        <p:spPr>
          <a:xfrm>
            <a:off x="128650" y="776686"/>
            <a:ext cx="64146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u="sng" dirty="0">
                <a:latin typeface="Comic Sans MS" panose="030F0702030302020204" pitchFamily="66" charset="0"/>
              </a:rPr>
              <a:t>_________________________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0CFCE3E-C637-470F-9C6B-8322F1EC64DA}"/>
              </a:ext>
            </a:extLst>
          </p:cNvPr>
          <p:cNvSpPr txBox="1"/>
          <p:nvPr/>
        </p:nvSpPr>
        <p:spPr>
          <a:xfrm>
            <a:off x="128650" y="1502003"/>
            <a:ext cx="6729350" cy="7478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__________________________________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__________________________________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__________________________________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__________________________________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__________________________________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__________________________________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__________________________________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__________________________________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__________________________________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__________________________________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__________________________________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__________________________________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__________________________________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__________________________________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__________________________________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__________________________________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__________________________________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__________________________________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__________________________________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11439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</TotalTime>
  <Words>53</Words>
  <Application>Microsoft Office PowerPoint</Application>
  <PresentationFormat>On-screen Show (4:3)</PresentationFormat>
  <Paragraphs>26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OReillyL</dc:creator>
  <cp:lastModifiedBy>OReillyL</cp:lastModifiedBy>
  <cp:revision>4</cp:revision>
  <cp:lastPrinted>2020-06-11T11:34:01Z</cp:lastPrinted>
  <dcterms:created xsi:type="dcterms:W3CDTF">2020-06-11T11:17:11Z</dcterms:created>
  <dcterms:modified xsi:type="dcterms:W3CDTF">2020-06-11T11:34:03Z</dcterms:modified>
</cp:coreProperties>
</file>