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6858000" cy="12192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170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5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25" indent="0" algn="ctr">
              <a:buNone/>
              <a:defRPr sz="1500"/>
            </a:lvl2pPr>
            <a:lvl3pPr marL="685849" indent="0" algn="ctr">
              <a:buNone/>
              <a:defRPr sz="1350"/>
            </a:lvl3pPr>
            <a:lvl4pPr marL="1028774" indent="0" algn="ctr">
              <a:buNone/>
              <a:defRPr sz="1200"/>
            </a:lvl4pPr>
            <a:lvl5pPr marL="1371699" indent="0" algn="ctr">
              <a:buNone/>
              <a:defRPr sz="1200"/>
            </a:lvl5pPr>
            <a:lvl6pPr marL="1714623" indent="0" algn="ctr">
              <a:buNone/>
              <a:defRPr sz="1200"/>
            </a:lvl6pPr>
            <a:lvl7pPr marL="2057548" indent="0" algn="ctr">
              <a:buNone/>
              <a:defRPr sz="1200"/>
            </a:lvl7pPr>
            <a:lvl8pPr marL="2400472" indent="0" algn="ctr">
              <a:buNone/>
              <a:defRPr sz="1200"/>
            </a:lvl8pPr>
            <a:lvl9pPr marL="2743397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4715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2683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50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49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7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9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62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54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472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3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219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88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2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25" indent="0">
              <a:buNone/>
              <a:defRPr sz="1500" b="1"/>
            </a:lvl2pPr>
            <a:lvl3pPr marL="685849" indent="0">
              <a:buNone/>
              <a:defRPr sz="1350" b="1"/>
            </a:lvl3pPr>
            <a:lvl4pPr marL="1028774" indent="0">
              <a:buNone/>
              <a:defRPr sz="1200" b="1"/>
            </a:lvl4pPr>
            <a:lvl5pPr marL="1371699" indent="0">
              <a:buNone/>
              <a:defRPr sz="1200" b="1"/>
            </a:lvl5pPr>
            <a:lvl6pPr marL="1714623" indent="0">
              <a:buNone/>
              <a:defRPr sz="1200" b="1"/>
            </a:lvl6pPr>
            <a:lvl7pPr marL="2057548" indent="0">
              <a:buNone/>
              <a:defRPr sz="1200" b="1"/>
            </a:lvl7pPr>
            <a:lvl8pPr marL="2400472" indent="0">
              <a:buNone/>
              <a:defRPr sz="1200" b="1"/>
            </a:lvl8pPr>
            <a:lvl9pPr marL="2743397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2" y="4453469"/>
            <a:ext cx="2901255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4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25" indent="0">
              <a:buNone/>
              <a:defRPr sz="1500" b="1"/>
            </a:lvl2pPr>
            <a:lvl3pPr marL="685849" indent="0">
              <a:buNone/>
              <a:defRPr sz="1350" b="1"/>
            </a:lvl3pPr>
            <a:lvl4pPr marL="1028774" indent="0">
              <a:buNone/>
              <a:defRPr sz="1200" b="1"/>
            </a:lvl4pPr>
            <a:lvl5pPr marL="1371699" indent="0">
              <a:buNone/>
              <a:defRPr sz="1200" b="1"/>
            </a:lvl5pPr>
            <a:lvl6pPr marL="1714623" indent="0">
              <a:buNone/>
              <a:defRPr sz="1200" b="1"/>
            </a:lvl6pPr>
            <a:lvl7pPr marL="2057548" indent="0">
              <a:buNone/>
              <a:defRPr sz="1200" b="1"/>
            </a:lvl7pPr>
            <a:lvl8pPr marL="2400472" indent="0">
              <a:buNone/>
              <a:defRPr sz="1200" b="1"/>
            </a:lvl8pPr>
            <a:lvl9pPr marL="2743397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4" y="4453469"/>
            <a:ext cx="2915543" cy="65503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2133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555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607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4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25" indent="0">
              <a:buNone/>
              <a:defRPr sz="1050"/>
            </a:lvl2pPr>
            <a:lvl3pPr marL="685849" indent="0">
              <a:buNone/>
              <a:defRPr sz="900"/>
            </a:lvl3pPr>
            <a:lvl4pPr marL="1028774" indent="0">
              <a:buNone/>
              <a:defRPr sz="750"/>
            </a:lvl4pPr>
            <a:lvl5pPr marL="1371699" indent="0">
              <a:buNone/>
              <a:defRPr sz="750"/>
            </a:lvl5pPr>
            <a:lvl6pPr marL="1714623" indent="0">
              <a:buNone/>
              <a:defRPr sz="750"/>
            </a:lvl6pPr>
            <a:lvl7pPr marL="2057548" indent="0">
              <a:buNone/>
              <a:defRPr sz="750"/>
            </a:lvl7pPr>
            <a:lvl8pPr marL="2400472" indent="0">
              <a:buNone/>
              <a:defRPr sz="750"/>
            </a:lvl8pPr>
            <a:lvl9pPr marL="274339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188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4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25" indent="0">
              <a:buNone/>
              <a:defRPr sz="2100"/>
            </a:lvl2pPr>
            <a:lvl3pPr marL="685849" indent="0">
              <a:buNone/>
              <a:defRPr sz="1800"/>
            </a:lvl3pPr>
            <a:lvl4pPr marL="1028774" indent="0">
              <a:buNone/>
              <a:defRPr sz="1500"/>
            </a:lvl4pPr>
            <a:lvl5pPr marL="1371699" indent="0">
              <a:buNone/>
              <a:defRPr sz="1500"/>
            </a:lvl5pPr>
            <a:lvl6pPr marL="1714623" indent="0">
              <a:buNone/>
              <a:defRPr sz="1500"/>
            </a:lvl6pPr>
            <a:lvl7pPr marL="2057548" indent="0">
              <a:buNone/>
              <a:defRPr sz="1500"/>
            </a:lvl7pPr>
            <a:lvl8pPr marL="2400472" indent="0">
              <a:buNone/>
              <a:defRPr sz="1500"/>
            </a:lvl8pPr>
            <a:lvl9pPr marL="2743397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25" indent="0">
              <a:buNone/>
              <a:defRPr sz="1050"/>
            </a:lvl2pPr>
            <a:lvl3pPr marL="685849" indent="0">
              <a:buNone/>
              <a:defRPr sz="900"/>
            </a:lvl3pPr>
            <a:lvl4pPr marL="1028774" indent="0">
              <a:buNone/>
              <a:defRPr sz="750"/>
            </a:lvl4pPr>
            <a:lvl5pPr marL="1371699" indent="0">
              <a:buNone/>
              <a:defRPr sz="750"/>
            </a:lvl5pPr>
            <a:lvl6pPr marL="1714623" indent="0">
              <a:buNone/>
              <a:defRPr sz="750"/>
            </a:lvl6pPr>
            <a:lvl7pPr marL="2057548" indent="0">
              <a:buNone/>
              <a:defRPr sz="750"/>
            </a:lvl7pPr>
            <a:lvl8pPr marL="2400472" indent="0">
              <a:buNone/>
              <a:defRPr sz="750"/>
            </a:lvl8pPr>
            <a:lvl9pPr marL="274339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204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639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183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3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916F4-B491-4EFC-88CD-2D81ED7F50F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3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3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BA784-5E3F-4E31-8493-EE328F0B25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238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49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62" indent="-171462" algn="l" defTabSz="68584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87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311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236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161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085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010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934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859" indent="-171462" algn="l" defTabSz="6858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25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49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74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99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623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548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472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397" algn="l" defTabSz="6858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188080" y="1005569"/>
            <a:ext cx="12200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Friday 3</a:t>
            </a:r>
            <a:r>
              <a:rPr lang="en-GB" sz="1400" u="sng" baseline="30000" dirty="0"/>
              <a:t>rd</a:t>
            </a:r>
            <a:r>
              <a:rPr lang="en-GB" sz="1400" u="sng" dirty="0"/>
              <a:t> July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669920" y="1274558"/>
            <a:ext cx="38924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solving word problems using negative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957495"/>
            <a:ext cx="57900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8B12A1-44DF-4741-8F1E-FC8ED9559E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11" t="35610" r="33564" b="61197"/>
          <a:stretch/>
        </p:blipFill>
        <p:spPr>
          <a:xfrm>
            <a:off x="0" y="4428743"/>
            <a:ext cx="6865098" cy="3548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36784C-7C2D-480A-AC3E-62CA08DB7B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11" t="46998" r="33564" b="46704"/>
          <a:stretch/>
        </p:blipFill>
        <p:spPr>
          <a:xfrm>
            <a:off x="-7098" y="6461598"/>
            <a:ext cx="6865098" cy="69980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9304E7-A4FB-41D1-9A57-688F0D4DB20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11" t="60501" r="33564" b="33201"/>
          <a:stretch/>
        </p:blipFill>
        <p:spPr>
          <a:xfrm>
            <a:off x="-7098" y="8839418"/>
            <a:ext cx="6865098" cy="69980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625D19-7837-414F-9C60-45F700BF39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512" t="22651" r="9055" b="65327"/>
          <a:stretch/>
        </p:blipFill>
        <p:spPr>
          <a:xfrm>
            <a:off x="720895" y="2853299"/>
            <a:ext cx="5516132" cy="65957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0B58204-1434-490F-BCF3-5AD22F65CE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11" t="21916" r="33564" b="72149"/>
          <a:stretch/>
        </p:blipFill>
        <p:spPr>
          <a:xfrm>
            <a:off x="-7098" y="2060184"/>
            <a:ext cx="6865098" cy="659579"/>
          </a:xfrm>
          <a:prstGeom prst="rect">
            <a:avLst/>
          </a:prstGeom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6C8178-AEC2-4C08-9DE5-12F2269BAB1E}"/>
              </a:ext>
            </a:extLst>
          </p:cNvPr>
          <p:cNvSpPr/>
          <p:nvPr/>
        </p:nvSpPr>
        <p:spPr>
          <a:xfrm>
            <a:off x="4551375" y="3765406"/>
            <a:ext cx="1815152" cy="43313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3869964-D248-45AD-B8F7-E234486907D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511" t="22606" r="8951" b="69010"/>
          <a:stretch/>
        </p:blipFill>
        <p:spPr>
          <a:xfrm>
            <a:off x="670891" y="4946873"/>
            <a:ext cx="5523316" cy="460011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3085EAF2-FB72-43C3-8F31-1E8AABCC11C6}"/>
              </a:ext>
            </a:extLst>
          </p:cNvPr>
          <p:cNvSpPr/>
          <p:nvPr/>
        </p:nvSpPr>
        <p:spPr>
          <a:xfrm>
            <a:off x="4551375" y="5671370"/>
            <a:ext cx="1815152" cy="43313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BA333996-20DC-4DB7-8A25-672BEF766F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511" t="22606" r="8951" b="69010"/>
          <a:stretch/>
        </p:blipFill>
        <p:spPr>
          <a:xfrm>
            <a:off x="720895" y="7368992"/>
            <a:ext cx="5523316" cy="460011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10AEE04-0932-42DD-A8E1-173556EC4E81}"/>
              </a:ext>
            </a:extLst>
          </p:cNvPr>
          <p:cNvSpPr/>
          <p:nvPr/>
        </p:nvSpPr>
        <p:spPr>
          <a:xfrm>
            <a:off x="4581459" y="10470106"/>
            <a:ext cx="1815152" cy="43313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49BF168-76A5-449A-BCE7-8E7632D21B0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0511" t="22606" r="8951" b="69010"/>
          <a:stretch/>
        </p:blipFill>
        <p:spPr>
          <a:xfrm>
            <a:off x="720895" y="9838045"/>
            <a:ext cx="5523316" cy="460011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5C2001C-567C-4E9E-AD70-0456F2278348}"/>
              </a:ext>
            </a:extLst>
          </p:cNvPr>
          <p:cNvSpPr/>
          <p:nvPr/>
        </p:nvSpPr>
        <p:spPr>
          <a:xfrm>
            <a:off x="4581459" y="8244686"/>
            <a:ext cx="1815152" cy="43313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186A2CF-89C4-4A9D-B706-BCC251564806}"/>
              </a:ext>
            </a:extLst>
          </p:cNvPr>
          <p:cNvSpPr txBox="1"/>
          <p:nvPr/>
        </p:nvSpPr>
        <p:spPr>
          <a:xfrm>
            <a:off x="141890" y="1778012"/>
            <a:ext cx="38532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Answer these questions using the number line to help you.</a:t>
            </a:r>
          </a:p>
        </p:txBody>
      </p:sp>
    </p:spTree>
    <p:extLst>
      <p:ext uri="{BB962C8B-B14F-4D97-AF65-F5344CB8AC3E}">
        <p14:creationId xmlns:p14="http://schemas.microsoft.com/office/powerpoint/2010/main" val="28288184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146513" y="1151301"/>
            <a:ext cx="12200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Friday 3</a:t>
            </a:r>
            <a:r>
              <a:rPr lang="en-GB" sz="1400" u="sng" baseline="30000" dirty="0"/>
              <a:t>rd</a:t>
            </a:r>
            <a:r>
              <a:rPr lang="en-GB" sz="1400" u="sng" dirty="0"/>
              <a:t> July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254037" y="1604993"/>
            <a:ext cx="38924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solving word problems using negative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141890" y="1225506"/>
            <a:ext cx="601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SPICY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437C10-73CB-4420-8380-960B867078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890" y="2053976"/>
            <a:ext cx="6114818" cy="7114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252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B0A02EB-5FCA-4406-A57A-661AC355180F}"/>
              </a:ext>
            </a:extLst>
          </p:cNvPr>
          <p:cNvSpPr txBox="1"/>
          <p:nvPr/>
        </p:nvSpPr>
        <p:spPr>
          <a:xfrm>
            <a:off x="5345737" y="893203"/>
            <a:ext cx="12200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Friday 3</a:t>
            </a:r>
            <a:r>
              <a:rPr lang="en-GB" sz="1400" u="sng" baseline="30000" dirty="0"/>
              <a:t>rd</a:t>
            </a:r>
            <a:r>
              <a:rPr lang="en-GB" sz="1400" u="sng" dirty="0"/>
              <a:t> July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B7701A2-146A-4AAE-A067-906BA1A9D078}"/>
              </a:ext>
            </a:extLst>
          </p:cNvPr>
          <p:cNvSpPr txBox="1"/>
          <p:nvPr/>
        </p:nvSpPr>
        <p:spPr>
          <a:xfrm>
            <a:off x="1512263" y="1148429"/>
            <a:ext cx="38924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LO: solving word problems using negative numbers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2D34E8E-0A54-47B0-8EFB-3F1835E7CBF6}"/>
              </a:ext>
            </a:extLst>
          </p:cNvPr>
          <p:cNvSpPr txBox="1"/>
          <p:nvPr/>
        </p:nvSpPr>
        <p:spPr>
          <a:xfrm>
            <a:off x="235258" y="989954"/>
            <a:ext cx="5044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/>
              <a:t>HOT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A8B12A1-44DF-4741-8F1E-FC8ED9559E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011" t="19923" r="33564" b="8238"/>
          <a:stretch/>
        </p:blipFill>
        <p:spPr>
          <a:xfrm>
            <a:off x="0" y="1586997"/>
            <a:ext cx="6117020" cy="711281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D69857F-95F9-4467-93E1-FF5E15DD15A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850" t="41188" r="33793" b="31102"/>
          <a:stretch/>
        </p:blipFill>
        <p:spPr>
          <a:xfrm>
            <a:off x="235258" y="8699811"/>
            <a:ext cx="5865997" cy="2745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482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47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SmithC</dc:creator>
  <cp:lastModifiedBy>SmithC</cp:lastModifiedBy>
  <cp:revision>15</cp:revision>
  <cp:lastPrinted>2020-06-25T11:26:31Z</cp:lastPrinted>
  <dcterms:created xsi:type="dcterms:W3CDTF">2020-06-24T08:08:28Z</dcterms:created>
  <dcterms:modified xsi:type="dcterms:W3CDTF">2020-06-25T11:26:32Z</dcterms:modified>
</cp:coreProperties>
</file>